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Lst>
  <p:sldIdLst>
    <p:sldId id="256" r:id="rId5"/>
    <p:sldId id="261" r:id="rId6"/>
    <p:sldId id="257" r:id="rId7"/>
    <p:sldId id="258" r:id="rId8"/>
    <p:sldId id="259" r:id="rId9"/>
    <p:sldId id="26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4CD59F-E3FF-4302-9A18-A58D4B801E89}" v="120" dt="2025-11-06T17:03:32.1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3" d="100"/>
          <a:sy n="73" d="100"/>
        </p:scale>
        <p:origin x="86" y="17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EA67E988-5919-57BB-C7DE-D3EAD38A3045}"/>
              </a:ext>
              <a:ext uri="{C183D7F6-B498-43B3-948B-1728B52AA6E4}">
                <adec:decorative xmlns:adec="http://schemas.microsoft.com/office/drawing/2017/decorative" val="1"/>
              </a:ext>
            </a:extLst>
          </p:cNvPr>
          <p:cNvSpPr/>
          <p:nvPr/>
        </p:nvSpPr>
        <p:spPr>
          <a:xfrm>
            <a:off x="517870" y="6209925"/>
            <a:ext cx="11155680" cy="45719"/>
          </a:xfrm>
          <a:custGeom>
            <a:avLst/>
            <a:gdLst>
              <a:gd name="connsiteX0" fmla="*/ 0 w 8715708"/>
              <a:gd name="connsiteY0" fmla="*/ 0 h 45719"/>
              <a:gd name="connsiteX1" fmla="*/ 3694525 w 8715708"/>
              <a:gd name="connsiteY1" fmla="*/ 0 h 45719"/>
              <a:gd name="connsiteX2" fmla="*/ 5021183 w 8715708"/>
              <a:gd name="connsiteY2" fmla="*/ 0 h 45719"/>
              <a:gd name="connsiteX3" fmla="*/ 8715708 w 8715708"/>
              <a:gd name="connsiteY3" fmla="*/ 0 h 45719"/>
              <a:gd name="connsiteX4" fmla="*/ 8715708 w 8715708"/>
              <a:gd name="connsiteY4" fmla="*/ 45719 h 45719"/>
              <a:gd name="connsiteX5" fmla="*/ 5021183 w 8715708"/>
              <a:gd name="connsiteY5" fmla="*/ 45719 h 45719"/>
              <a:gd name="connsiteX6" fmla="*/ 3694525 w 8715708"/>
              <a:gd name="connsiteY6" fmla="*/ 45719 h 45719"/>
              <a:gd name="connsiteX7" fmla="*/ 0 w 8715708"/>
              <a:gd name="connsiteY7" fmla="*/ 45719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5708" h="45719">
                <a:moveTo>
                  <a:pt x="0" y="0"/>
                </a:moveTo>
                <a:lnTo>
                  <a:pt x="3694525" y="0"/>
                </a:lnTo>
                <a:lnTo>
                  <a:pt x="5021183" y="0"/>
                </a:lnTo>
                <a:lnTo>
                  <a:pt x="8715708" y="0"/>
                </a:lnTo>
                <a:lnTo>
                  <a:pt x="8715708" y="45719"/>
                </a:lnTo>
                <a:lnTo>
                  <a:pt x="5021183" y="45719"/>
                </a:lnTo>
                <a:lnTo>
                  <a:pt x="369452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B2327B2-BA4B-2C04-0751-5CB63D4AA425}"/>
              </a:ext>
            </a:extLst>
          </p:cNvPr>
          <p:cNvSpPr>
            <a:spLocks noGrp="1"/>
          </p:cNvSpPr>
          <p:nvPr>
            <p:ph type="ctrTitle"/>
          </p:nvPr>
        </p:nvSpPr>
        <p:spPr>
          <a:xfrm>
            <a:off x="521208" y="978408"/>
            <a:ext cx="11155680" cy="3429000"/>
          </a:xfrm>
        </p:spPr>
        <p:txBody>
          <a:bodyPr anchor="t">
            <a:normAutofit/>
          </a:bodyPr>
          <a:lstStyle>
            <a:lvl1pPr algn="l">
              <a:defRPr sz="7200"/>
            </a:lvl1pPr>
          </a:lstStyle>
          <a:p>
            <a:r>
              <a:rPr lang="en-US" dirty="0"/>
              <a:t>Click to edit Master title style</a:t>
            </a:r>
          </a:p>
        </p:txBody>
      </p:sp>
      <p:sp>
        <p:nvSpPr>
          <p:cNvPr id="3" name="Subtitle 2">
            <a:extLst>
              <a:ext uri="{FF2B5EF4-FFF2-40B4-BE49-F238E27FC236}">
                <a16:creationId xmlns:a16="http://schemas.microsoft.com/office/drawing/2014/main" id="{E7201176-DC7A-4C3D-3D8F-352526DA7B5D}"/>
              </a:ext>
            </a:extLst>
          </p:cNvPr>
          <p:cNvSpPr>
            <a:spLocks noGrp="1"/>
          </p:cNvSpPr>
          <p:nvPr>
            <p:ph type="subTitle" idx="1"/>
          </p:nvPr>
        </p:nvSpPr>
        <p:spPr>
          <a:xfrm>
            <a:off x="521208" y="4480560"/>
            <a:ext cx="7104888" cy="1399032"/>
          </a:xfrm>
        </p:spPr>
        <p:txBody>
          <a:bodyPr anchor="b">
            <a:normAutofit/>
          </a:bodyPr>
          <a:lstStyle>
            <a:lvl1pPr marL="0" indent="0" algn="l">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7DC221-9A2E-7459-102F-C3CFB27CC389}"/>
              </a:ext>
            </a:extLst>
          </p:cNvPr>
          <p:cNvSpPr>
            <a:spLocks noGrp="1"/>
          </p:cNvSpPr>
          <p:nvPr>
            <p:ph type="dt" sz="half" idx="10"/>
          </p:nvPr>
        </p:nvSpPr>
        <p:spPr/>
        <p:txBody>
          <a:bodyPr/>
          <a:lstStyle/>
          <a:p>
            <a:fld id="{E80C50CD-E178-4744-9B35-B2F624D6C5E9}" type="datetimeFigureOut">
              <a:rPr lang="en-US" smtClean="0"/>
              <a:t>11/13/2025</a:t>
            </a:fld>
            <a:endParaRPr lang="en-US"/>
          </a:p>
        </p:txBody>
      </p:sp>
      <p:sp>
        <p:nvSpPr>
          <p:cNvPr id="5" name="Footer Placeholder 4">
            <a:extLst>
              <a:ext uri="{FF2B5EF4-FFF2-40B4-BE49-F238E27FC236}">
                <a16:creationId xmlns:a16="http://schemas.microsoft.com/office/drawing/2014/main" id="{A5020671-6F7D-3A03-EEC1-661A87F96F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453D3A-E0F9-8386-2A6C-96671FBB15A5}"/>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501315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36771-E72D-FAD8-771E-3E196DD2E1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5BB827-257D-60D9-792F-E695900429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5D2E7-C856-F78A-E88C-375474982A5F}"/>
              </a:ext>
            </a:extLst>
          </p:cNvPr>
          <p:cNvSpPr>
            <a:spLocks noGrp="1"/>
          </p:cNvSpPr>
          <p:nvPr>
            <p:ph type="dt" sz="half" idx="10"/>
          </p:nvPr>
        </p:nvSpPr>
        <p:spPr/>
        <p:txBody>
          <a:bodyPr/>
          <a:lstStyle/>
          <a:p>
            <a:fld id="{E80C50CD-E178-4744-9B35-B2F624D6C5E9}" type="datetimeFigureOut">
              <a:rPr lang="en-US" smtClean="0"/>
              <a:t>11/13/2025</a:t>
            </a:fld>
            <a:endParaRPr lang="en-US"/>
          </a:p>
        </p:txBody>
      </p:sp>
      <p:sp>
        <p:nvSpPr>
          <p:cNvPr id="5" name="Footer Placeholder 4">
            <a:extLst>
              <a:ext uri="{FF2B5EF4-FFF2-40B4-BE49-F238E27FC236}">
                <a16:creationId xmlns:a16="http://schemas.microsoft.com/office/drawing/2014/main" id="{0FDAB289-9591-51C9-9E3C-B6F2ACC6A6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FE037C-790D-7442-8E43-D2740B3952B1}"/>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2889155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635151-A38B-3766-6A32-FF1DF7687D9F}"/>
              </a:ext>
            </a:extLst>
          </p:cNvPr>
          <p:cNvSpPr>
            <a:spLocks noGrp="1"/>
          </p:cNvSpPr>
          <p:nvPr>
            <p:ph type="title" orient="vert"/>
          </p:nvPr>
        </p:nvSpPr>
        <p:spPr>
          <a:xfrm>
            <a:off x="8659368" y="978408"/>
            <a:ext cx="2551176" cy="536752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33D132D1-640C-FB9A-AD6F-D845738349F6}"/>
              </a:ext>
            </a:extLst>
          </p:cNvPr>
          <p:cNvSpPr>
            <a:spLocks noGrp="1"/>
          </p:cNvSpPr>
          <p:nvPr>
            <p:ph type="body" orient="vert" idx="1"/>
          </p:nvPr>
        </p:nvSpPr>
        <p:spPr>
          <a:xfrm>
            <a:off x="521208" y="978408"/>
            <a:ext cx="8010144" cy="536752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955F80A-4BA7-8ED8-9A62-B92194272620}"/>
              </a:ext>
            </a:extLst>
          </p:cNvPr>
          <p:cNvSpPr>
            <a:spLocks noGrp="1"/>
          </p:cNvSpPr>
          <p:nvPr>
            <p:ph type="dt" sz="half" idx="10"/>
          </p:nvPr>
        </p:nvSpPr>
        <p:spPr/>
        <p:txBody>
          <a:bodyPr/>
          <a:lstStyle/>
          <a:p>
            <a:fld id="{E80C50CD-E178-4744-9B35-B2F624D6C5E9}" type="datetimeFigureOut">
              <a:rPr lang="en-US" smtClean="0"/>
              <a:t>11/13/2025</a:t>
            </a:fld>
            <a:endParaRPr lang="en-US"/>
          </a:p>
        </p:txBody>
      </p:sp>
      <p:sp>
        <p:nvSpPr>
          <p:cNvPr id="5" name="Footer Placeholder 4">
            <a:extLst>
              <a:ext uri="{FF2B5EF4-FFF2-40B4-BE49-F238E27FC236}">
                <a16:creationId xmlns:a16="http://schemas.microsoft.com/office/drawing/2014/main" id="{85E38113-D55A-A1A0-D1FE-53C95860FB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919DDB-F89D-4B2D-21A2-82AF1D1023E4}"/>
              </a:ext>
            </a:extLst>
          </p:cNvPr>
          <p:cNvSpPr>
            <a:spLocks noGrp="1"/>
          </p:cNvSpPr>
          <p:nvPr>
            <p:ph type="sldNum" sz="quarter" idx="12"/>
          </p:nvPr>
        </p:nvSpPr>
        <p:spPr/>
        <p:txBody>
          <a:bodyPr/>
          <a:lstStyle/>
          <a:p>
            <a:fld id="{148CC95F-0247-41B6-91CF-DC97C76A7088}" type="slidenum">
              <a:rPr lang="en-US" smtClean="0"/>
              <a:t>‹#›</a:t>
            </a:fld>
            <a:endParaRPr lang="en-US"/>
          </a:p>
        </p:txBody>
      </p:sp>
      <p:sp>
        <p:nvSpPr>
          <p:cNvPr id="7" name="Rectangle 6">
            <a:extLst>
              <a:ext uri="{FF2B5EF4-FFF2-40B4-BE49-F238E27FC236}">
                <a16:creationId xmlns:a16="http://schemas.microsoft.com/office/drawing/2014/main" id="{262572D8-D485-1DB1-34B1-C35C61C89940}"/>
              </a:ext>
            </a:extLst>
          </p:cNvPr>
          <p:cNvSpPr/>
          <p:nvPr/>
        </p:nvSpPr>
        <p:spPr>
          <a:xfrm rot="5400000">
            <a:off x="8936623" y="3585018"/>
            <a:ext cx="5325734"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6305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26D03-149A-DAB3-4B2A-E9B74F2E25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C1E73D-41A7-9934-0990-9208B95232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BB2A3F-E719-673C-5D56-F663712D0E7F}"/>
              </a:ext>
            </a:extLst>
          </p:cNvPr>
          <p:cNvSpPr>
            <a:spLocks noGrp="1"/>
          </p:cNvSpPr>
          <p:nvPr>
            <p:ph type="dt" sz="half" idx="10"/>
          </p:nvPr>
        </p:nvSpPr>
        <p:spPr/>
        <p:txBody>
          <a:bodyPr/>
          <a:lstStyle/>
          <a:p>
            <a:fld id="{E80C50CD-E178-4744-9B35-B2F624D6C5E9}" type="datetimeFigureOut">
              <a:rPr lang="en-US" smtClean="0"/>
              <a:t>11/13/2025</a:t>
            </a:fld>
            <a:endParaRPr lang="en-US"/>
          </a:p>
        </p:txBody>
      </p:sp>
      <p:sp>
        <p:nvSpPr>
          <p:cNvPr id="5" name="Footer Placeholder 4">
            <a:extLst>
              <a:ext uri="{FF2B5EF4-FFF2-40B4-BE49-F238E27FC236}">
                <a16:creationId xmlns:a16="http://schemas.microsoft.com/office/drawing/2014/main" id="{04AE594A-52F5-D85E-343C-ADFEE3C72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7D5C9C-B2E2-FC26-E459-9E880EF975BA}"/>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384223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9D51F-B2D5-2804-4F7C-C99850FBD05B}"/>
              </a:ext>
            </a:extLst>
          </p:cNvPr>
          <p:cNvSpPr>
            <a:spLocks noGrp="1"/>
          </p:cNvSpPr>
          <p:nvPr>
            <p:ph type="title"/>
          </p:nvPr>
        </p:nvSpPr>
        <p:spPr>
          <a:xfrm>
            <a:off x="521208" y="978408"/>
            <a:ext cx="5020056" cy="4288536"/>
          </a:xfrm>
        </p:spPr>
        <p:txBody>
          <a:bodyPr anchor="t">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15FE5516-03B6-C488-EB4A-68AE681EDFB8}"/>
              </a:ext>
            </a:extLst>
          </p:cNvPr>
          <p:cNvSpPr>
            <a:spLocks noGrp="1"/>
          </p:cNvSpPr>
          <p:nvPr>
            <p:ph type="body" idx="1"/>
          </p:nvPr>
        </p:nvSpPr>
        <p:spPr>
          <a:xfrm>
            <a:off x="521208" y="5266944"/>
            <a:ext cx="5020056" cy="1088136"/>
          </a:xfrm>
        </p:spPr>
        <p:txBody>
          <a:bodyPr anchor="b">
            <a:normAutofit/>
          </a:bodyPr>
          <a:lstStyle>
            <a:lvl1pPr marL="0" indent="0">
              <a:buNone/>
              <a:defRPr sz="2200" i="1">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0ECB4D7-49A7-D050-70B9-11A1E2D445D8}"/>
              </a:ext>
            </a:extLst>
          </p:cNvPr>
          <p:cNvSpPr>
            <a:spLocks noGrp="1"/>
          </p:cNvSpPr>
          <p:nvPr>
            <p:ph type="dt" sz="half" idx="10"/>
          </p:nvPr>
        </p:nvSpPr>
        <p:spPr/>
        <p:txBody>
          <a:bodyPr/>
          <a:lstStyle/>
          <a:p>
            <a:fld id="{E80C50CD-E178-4744-9B35-B2F624D6C5E9}" type="datetimeFigureOut">
              <a:rPr lang="en-US" smtClean="0"/>
              <a:t>11/13/2025</a:t>
            </a:fld>
            <a:endParaRPr lang="en-US"/>
          </a:p>
        </p:txBody>
      </p:sp>
      <p:sp>
        <p:nvSpPr>
          <p:cNvPr id="5" name="Footer Placeholder 4">
            <a:extLst>
              <a:ext uri="{FF2B5EF4-FFF2-40B4-BE49-F238E27FC236}">
                <a16:creationId xmlns:a16="http://schemas.microsoft.com/office/drawing/2014/main" id="{8A9A913F-AD00-C1EE-B01A-8590671C01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4FC386-B2AF-6FAD-D053-E22D48CD7285}"/>
              </a:ext>
            </a:extLst>
          </p:cNvPr>
          <p:cNvSpPr>
            <a:spLocks noGrp="1"/>
          </p:cNvSpPr>
          <p:nvPr>
            <p:ph type="sldNum" sz="quarter" idx="12"/>
          </p:nvPr>
        </p:nvSpPr>
        <p:spPr/>
        <p:txBody>
          <a:bodyPr/>
          <a:lstStyle/>
          <a:p>
            <a:fld id="{148CC95F-0247-41B6-91CF-DC97C76A7088}" type="slidenum">
              <a:rPr lang="en-US" smtClean="0"/>
              <a:t>‹#›</a:t>
            </a:fld>
            <a:endParaRPr lang="en-US"/>
          </a:p>
        </p:txBody>
      </p:sp>
      <p:sp>
        <p:nvSpPr>
          <p:cNvPr id="7" name="Rectangle 6">
            <a:extLst>
              <a:ext uri="{FF2B5EF4-FFF2-40B4-BE49-F238E27FC236}">
                <a16:creationId xmlns:a16="http://schemas.microsoft.com/office/drawing/2014/main" id="{4E1E1B67-3BFF-F04B-52F4-7E724FB3B24D}"/>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7931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E3B21-CF4D-1B01-0F4E-D32C1B218B63}"/>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1FB39FF2-6858-B514-B695-58442557D0C1}"/>
              </a:ext>
            </a:extLst>
          </p:cNvPr>
          <p:cNvSpPr>
            <a:spLocks noGrp="1"/>
          </p:cNvSpPr>
          <p:nvPr>
            <p:ph sz="half" idx="1"/>
          </p:nvPr>
        </p:nvSpPr>
        <p:spPr>
          <a:xfrm>
            <a:off x="521208"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A30130-974D-B91D-5B93-EC52AABDB5B0}"/>
              </a:ext>
            </a:extLst>
          </p:cNvPr>
          <p:cNvSpPr>
            <a:spLocks noGrp="1"/>
          </p:cNvSpPr>
          <p:nvPr>
            <p:ph sz="half" idx="2"/>
          </p:nvPr>
        </p:nvSpPr>
        <p:spPr>
          <a:xfrm>
            <a:off x="6519672"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5BED99-6FD7-9C6B-1152-A6E42715BB79}"/>
              </a:ext>
            </a:extLst>
          </p:cNvPr>
          <p:cNvSpPr>
            <a:spLocks noGrp="1"/>
          </p:cNvSpPr>
          <p:nvPr>
            <p:ph type="dt" sz="half" idx="10"/>
          </p:nvPr>
        </p:nvSpPr>
        <p:spPr/>
        <p:txBody>
          <a:bodyPr/>
          <a:lstStyle/>
          <a:p>
            <a:fld id="{E80C50CD-E178-4744-9B35-B2F624D6C5E9}" type="datetimeFigureOut">
              <a:rPr lang="en-US" smtClean="0"/>
              <a:t>11/13/2025</a:t>
            </a:fld>
            <a:endParaRPr lang="en-US"/>
          </a:p>
        </p:txBody>
      </p:sp>
      <p:sp>
        <p:nvSpPr>
          <p:cNvPr id="6" name="Footer Placeholder 5">
            <a:extLst>
              <a:ext uri="{FF2B5EF4-FFF2-40B4-BE49-F238E27FC236}">
                <a16:creationId xmlns:a16="http://schemas.microsoft.com/office/drawing/2014/main" id="{BA253AAC-5967-2565-A715-82D3505ABF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B51313-69FB-E016-3CC1-62CA476ED214}"/>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3541403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3DF9D-B849-CE37-97E4-AD37F880677F}"/>
              </a:ext>
            </a:extLst>
          </p:cNvPr>
          <p:cNvSpPr>
            <a:spLocks noGrp="1"/>
          </p:cNvSpPr>
          <p:nvPr>
            <p:ph type="title"/>
          </p:nvPr>
        </p:nvSpPr>
        <p:spPr>
          <a:xfrm>
            <a:off x="521208" y="978408"/>
            <a:ext cx="11164824" cy="1216152"/>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D4C626-4008-960A-E601-6AA9F4BB8D8B}"/>
              </a:ext>
            </a:extLst>
          </p:cNvPr>
          <p:cNvSpPr>
            <a:spLocks noGrp="1"/>
          </p:cNvSpPr>
          <p:nvPr>
            <p:ph type="body" idx="1"/>
          </p:nvPr>
        </p:nvSpPr>
        <p:spPr>
          <a:xfrm>
            <a:off x="521208" y="2340864"/>
            <a:ext cx="5166360" cy="65836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06E8D6C-AC07-ED6B-2EA8-9C40A5AEA748}"/>
              </a:ext>
            </a:extLst>
          </p:cNvPr>
          <p:cNvSpPr>
            <a:spLocks noGrp="1"/>
          </p:cNvSpPr>
          <p:nvPr>
            <p:ph sz="half" idx="2"/>
          </p:nvPr>
        </p:nvSpPr>
        <p:spPr>
          <a:xfrm>
            <a:off x="521208" y="3035808"/>
            <a:ext cx="5166360" cy="3310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C52617E-C6D9-246B-E7B7-8159DF17C0A3}"/>
              </a:ext>
            </a:extLst>
          </p:cNvPr>
          <p:cNvSpPr>
            <a:spLocks noGrp="1"/>
          </p:cNvSpPr>
          <p:nvPr>
            <p:ph type="body" sz="quarter" idx="3"/>
          </p:nvPr>
        </p:nvSpPr>
        <p:spPr>
          <a:xfrm>
            <a:off x="6519672" y="2340864"/>
            <a:ext cx="5166360" cy="65836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DBC2094-7EBC-02C5-5AB5-233E63080A9C}"/>
              </a:ext>
            </a:extLst>
          </p:cNvPr>
          <p:cNvSpPr>
            <a:spLocks noGrp="1"/>
          </p:cNvSpPr>
          <p:nvPr>
            <p:ph sz="quarter" idx="4"/>
          </p:nvPr>
        </p:nvSpPr>
        <p:spPr>
          <a:xfrm>
            <a:off x="6519672" y="3035808"/>
            <a:ext cx="5166360" cy="3310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23010BD2-59B4-FD2E-3C5E-C83AE6003985}"/>
              </a:ext>
            </a:extLst>
          </p:cNvPr>
          <p:cNvSpPr>
            <a:spLocks noGrp="1"/>
          </p:cNvSpPr>
          <p:nvPr>
            <p:ph type="dt" sz="half" idx="10"/>
          </p:nvPr>
        </p:nvSpPr>
        <p:spPr/>
        <p:txBody>
          <a:bodyPr/>
          <a:lstStyle/>
          <a:p>
            <a:fld id="{E80C50CD-E178-4744-9B35-B2F624D6C5E9}" type="datetimeFigureOut">
              <a:rPr lang="en-US" smtClean="0"/>
              <a:t>11/13/2025</a:t>
            </a:fld>
            <a:endParaRPr lang="en-US"/>
          </a:p>
        </p:txBody>
      </p:sp>
      <p:sp>
        <p:nvSpPr>
          <p:cNvPr id="8" name="Footer Placeholder 7">
            <a:extLst>
              <a:ext uri="{FF2B5EF4-FFF2-40B4-BE49-F238E27FC236}">
                <a16:creationId xmlns:a16="http://schemas.microsoft.com/office/drawing/2014/main" id="{E72B35C4-A654-7759-BDA0-94D9D1A216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5F4347-2EC0-CA6E-2637-8048456D7ECB}"/>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652604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4716D-52F2-C7FB-83B1-2DA1AD375EAE}"/>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6F4A371-AC27-6A28-32E6-74A28371BF55}"/>
              </a:ext>
            </a:extLst>
          </p:cNvPr>
          <p:cNvSpPr>
            <a:spLocks noGrp="1"/>
          </p:cNvSpPr>
          <p:nvPr>
            <p:ph type="dt" sz="half" idx="10"/>
          </p:nvPr>
        </p:nvSpPr>
        <p:spPr/>
        <p:txBody>
          <a:bodyPr/>
          <a:lstStyle/>
          <a:p>
            <a:fld id="{E80C50CD-E178-4744-9B35-B2F624D6C5E9}" type="datetimeFigureOut">
              <a:rPr lang="en-US" smtClean="0"/>
              <a:t>11/13/2025</a:t>
            </a:fld>
            <a:endParaRPr lang="en-US"/>
          </a:p>
        </p:txBody>
      </p:sp>
      <p:sp>
        <p:nvSpPr>
          <p:cNvPr id="4" name="Footer Placeholder 3">
            <a:extLst>
              <a:ext uri="{FF2B5EF4-FFF2-40B4-BE49-F238E27FC236}">
                <a16:creationId xmlns:a16="http://schemas.microsoft.com/office/drawing/2014/main" id="{D155941A-A24E-885D-E894-0326F4C400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D5E5B4-971F-FF6A-1B07-A5C85370552D}"/>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968683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9F431F-E6DC-4137-3092-A30A0A3628EC}"/>
              </a:ext>
            </a:extLst>
          </p:cNvPr>
          <p:cNvSpPr>
            <a:spLocks noGrp="1"/>
          </p:cNvSpPr>
          <p:nvPr>
            <p:ph type="dt" sz="half" idx="10"/>
          </p:nvPr>
        </p:nvSpPr>
        <p:spPr/>
        <p:txBody>
          <a:bodyPr/>
          <a:lstStyle/>
          <a:p>
            <a:fld id="{E80C50CD-E178-4744-9B35-B2F624D6C5E9}" type="datetimeFigureOut">
              <a:rPr lang="en-US" smtClean="0"/>
              <a:t>11/13/2025</a:t>
            </a:fld>
            <a:endParaRPr lang="en-US"/>
          </a:p>
        </p:txBody>
      </p:sp>
      <p:sp>
        <p:nvSpPr>
          <p:cNvPr id="3" name="Footer Placeholder 2">
            <a:extLst>
              <a:ext uri="{FF2B5EF4-FFF2-40B4-BE49-F238E27FC236}">
                <a16:creationId xmlns:a16="http://schemas.microsoft.com/office/drawing/2014/main" id="{06AC814B-67B4-C70F-FA51-6205D5E2CB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EAA9C9-D895-DD20-1089-EA75EA428951}"/>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6607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50562-884C-9053-70C1-3B72A0B45EA6}"/>
              </a:ext>
            </a:extLst>
          </p:cNvPr>
          <p:cNvSpPr>
            <a:spLocks noGrp="1"/>
          </p:cNvSpPr>
          <p:nvPr>
            <p:ph type="title"/>
          </p:nvPr>
        </p:nvSpPr>
        <p:spPr>
          <a:xfrm>
            <a:off x="521208" y="978408"/>
            <a:ext cx="5020056" cy="2459736"/>
          </a:xfrm>
        </p:spPr>
        <p:txBody>
          <a:bodyPr anchor="t">
            <a:no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0318F509-68F0-39D5-1A8B-CE246715AE46}"/>
              </a:ext>
            </a:extLst>
          </p:cNvPr>
          <p:cNvSpPr>
            <a:spLocks noGrp="1"/>
          </p:cNvSpPr>
          <p:nvPr>
            <p:ph idx="1"/>
          </p:nvPr>
        </p:nvSpPr>
        <p:spPr>
          <a:xfrm>
            <a:off x="6519672" y="987424"/>
            <a:ext cx="5166360" cy="5358384"/>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158E37C-27CE-3A84-FC74-BDCCD8A9A3EC}"/>
              </a:ext>
            </a:extLst>
          </p:cNvPr>
          <p:cNvSpPr>
            <a:spLocks noGrp="1"/>
          </p:cNvSpPr>
          <p:nvPr>
            <p:ph type="body" sz="half" idx="2"/>
          </p:nvPr>
        </p:nvSpPr>
        <p:spPr>
          <a:xfrm>
            <a:off x="521208" y="3575304"/>
            <a:ext cx="5020056" cy="2770632"/>
          </a:xfrm>
        </p:spPr>
        <p:txBody>
          <a:bodyPr>
            <a:normAutofit/>
          </a:bodyPr>
          <a:lstStyle>
            <a:lvl1pPr marL="0" indent="0">
              <a:buNone/>
              <a:defRPr sz="2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A95F79-E23E-11D2-40BF-66ED340195DB}"/>
              </a:ext>
            </a:extLst>
          </p:cNvPr>
          <p:cNvSpPr>
            <a:spLocks noGrp="1"/>
          </p:cNvSpPr>
          <p:nvPr>
            <p:ph type="dt" sz="half" idx="10"/>
          </p:nvPr>
        </p:nvSpPr>
        <p:spPr/>
        <p:txBody>
          <a:bodyPr/>
          <a:lstStyle/>
          <a:p>
            <a:fld id="{E80C50CD-E178-4744-9B35-B2F624D6C5E9}" type="datetimeFigureOut">
              <a:rPr lang="en-US" smtClean="0"/>
              <a:t>11/13/2025</a:t>
            </a:fld>
            <a:endParaRPr lang="en-US"/>
          </a:p>
        </p:txBody>
      </p:sp>
      <p:sp>
        <p:nvSpPr>
          <p:cNvPr id="6" name="Footer Placeholder 5">
            <a:extLst>
              <a:ext uri="{FF2B5EF4-FFF2-40B4-BE49-F238E27FC236}">
                <a16:creationId xmlns:a16="http://schemas.microsoft.com/office/drawing/2014/main" id="{4457F7FC-06F3-3D89-5D1A-4EC4B1D735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54ACD5-6E0B-5713-DC9A-41E9D62AB12D}"/>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505615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B2D45-7CDB-D38C-2AAE-273F797674E1}"/>
              </a:ext>
            </a:extLst>
          </p:cNvPr>
          <p:cNvSpPr>
            <a:spLocks noGrp="1"/>
          </p:cNvSpPr>
          <p:nvPr>
            <p:ph type="title"/>
          </p:nvPr>
        </p:nvSpPr>
        <p:spPr>
          <a:xfrm>
            <a:off x="521208" y="978408"/>
            <a:ext cx="5020056" cy="2459736"/>
          </a:xfrm>
        </p:spPr>
        <p:txBody>
          <a:bodyPr anchor="t">
            <a:noAutofit/>
          </a:bodyPr>
          <a:lstStyle>
            <a:lvl1pPr>
              <a:defRPr sz="4400"/>
            </a:lvl1pPr>
          </a:lstStyle>
          <a:p>
            <a:r>
              <a:rPr lang="en-US" dirty="0"/>
              <a:t>Click to edit Master title style</a:t>
            </a:r>
          </a:p>
        </p:txBody>
      </p:sp>
      <p:sp>
        <p:nvSpPr>
          <p:cNvPr id="3" name="Picture Placeholder 2">
            <a:extLst>
              <a:ext uri="{FF2B5EF4-FFF2-40B4-BE49-F238E27FC236}">
                <a16:creationId xmlns:a16="http://schemas.microsoft.com/office/drawing/2014/main" id="{CCBF0855-1744-56E4-B115-3A3C5EA7834B}"/>
              </a:ext>
            </a:extLst>
          </p:cNvPr>
          <p:cNvSpPr>
            <a:spLocks noGrp="1"/>
          </p:cNvSpPr>
          <p:nvPr>
            <p:ph type="pic" idx="1"/>
          </p:nvPr>
        </p:nvSpPr>
        <p:spPr>
          <a:xfrm>
            <a:off x="6519672" y="987424"/>
            <a:ext cx="5166360" cy="5358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5E8A1D-28AE-4A19-BD96-401D4822A53D}"/>
              </a:ext>
            </a:extLst>
          </p:cNvPr>
          <p:cNvSpPr>
            <a:spLocks noGrp="1"/>
          </p:cNvSpPr>
          <p:nvPr>
            <p:ph type="body" sz="half" idx="2"/>
          </p:nvPr>
        </p:nvSpPr>
        <p:spPr>
          <a:xfrm>
            <a:off x="521208" y="3575304"/>
            <a:ext cx="5020056" cy="2770632"/>
          </a:xfrm>
        </p:spPr>
        <p:txBody>
          <a:bodyPr>
            <a:normAutofit/>
          </a:bodyPr>
          <a:lstStyle>
            <a:lvl1pPr marL="0" indent="0">
              <a:buNone/>
              <a:defRPr sz="2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327DDB-CE95-4C89-DFC5-7DDBFC24E89C}"/>
              </a:ext>
            </a:extLst>
          </p:cNvPr>
          <p:cNvSpPr>
            <a:spLocks noGrp="1"/>
          </p:cNvSpPr>
          <p:nvPr>
            <p:ph type="dt" sz="half" idx="10"/>
          </p:nvPr>
        </p:nvSpPr>
        <p:spPr/>
        <p:txBody>
          <a:bodyPr/>
          <a:lstStyle/>
          <a:p>
            <a:fld id="{E80C50CD-E178-4744-9B35-B2F624D6C5E9}" type="datetimeFigureOut">
              <a:rPr lang="en-US" smtClean="0"/>
              <a:t>11/13/2025</a:t>
            </a:fld>
            <a:endParaRPr lang="en-US"/>
          </a:p>
        </p:txBody>
      </p:sp>
      <p:sp>
        <p:nvSpPr>
          <p:cNvPr id="6" name="Footer Placeholder 5">
            <a:extLst>
              <a:ext uri="{FF2B5EF4-FFF2-40B4-BE49-F238E27FC236}">
                <a16:creationId xmlns:a16="http://schemas.microsoft.com/office/drawing/2014/main" id="{0522C835-F3B5-943C-FFC4-D5BA9666AF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709891-6E3C-ADED-01DD-15FCED37AF4A}"/>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3024615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20000"/>
                <a:lumOff val="80000"/>
              </a:schemeClr>
            </a:gs>
            <a:gs pos="99000">
              <a:schemeClr val="accent1">
                <a:lumMod val="45000"/>
                <a:lumOff val="55000"/>
              </a:schemeClr>
            </a:gs>
            <a:gs pos="96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1A28D7-6581-4956-AAE3-9104804DF55B}"/>
              </a:ext>
            </a:extLst>
          </p:cNvPr>
          <p:cNvSpPr>
            <a:spLocks noGrp="1"/>
          </p:cNvSpPr>
          <p:nvPr>
            <p:ph type="title"/>
          </p:nvPr>
        </p:nvSpPr>
        <p:spPr>
          <a:xfrm>
            <a:off x="521208" y="978408"/>
            <a:ext cx="11155680" cy="146304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F3CFCCA4-57A4-08A1-FC45-D2BBA66FABFA}"/>
              </a:ext>
            </a:extLst>
          </p:cNvPr>
          <p:cNvSpPr>
            <a:spLocks noGrp="1"/>
          </p:cNvSpPr>
          <p:nvPr>
            <p:ph type="body" idx="1"/>
          </p:nvPr>
        </p:nvSpPr>
        <p:spPr>
          <a:xfrm>
            <a:off x="521208" y="2578608"/>
            <a:ext cx="11155680" cy="37673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0FAA0F4-2442-8D45-3C3D-1B8F55C8683A}"/>
              </a:ext>
            </a:extLst>
          </p:cNvPr>
          <p:cNvSpPr>
            <a:spLocks noGrp="1"/>
          </p:cNvSpPr>
          <p:nvPr>
            <p:ph type="dt" sz="half" idx="2"/>
          </p:nvPr>
        </p:nvSpPr>
        <p:spPr>
          <a:xfrm>
            <a:off x="521208" y="6419088"/>
            <a:ext cx="2743200" cy="365125"/>
          </a:xfrm>
          <a:prstGeom prst="rect">
            <a:avLst/>
          </a:prstGeom>
        </p:spPr>
        <p:txBody>
          <a:bodyPr vert="horz" lIns="91440" tIns="45720" rIns="91440" bIns="45720" rtlCol="0" anchor="ctr"/>
          <a:lstStyle>
            <a:lvl1pPr algn="l">
              <a:defRPr sz="900">
                <a:solidFill>
                  <a:schemeClr val="tx1"/>
                </a:solidFill>
              </a:defRPr>
            </a:lvl1pPr>
          </a:lstStyle>
          <a:p>
            <a:fld id="{E80C50CD-E178-4744-9B35-B2F624D6C5E9}" type="datetimeFigureOut">
              <a:rPr lang="en-US" smtClean="0"/>
              <a:pPr/>
              <a:t>11/13/2025</a:t>
            </a:fld>
            <a:endParaRPr lang="en-US"/>
          </a:p>
        </p:txBody>
      </p:sp>
      <p:sp>
        <p:nvSpPr>
          <p:cNvPr id="5" name="Footer Placeholder 4">
            <a:extLst>
              <a:ext uri="{FF2B5EF4-FFF2-40B4-BE49-F238E27FC236}">
                <a16:creationId xmlns:a16="http://schemas.microsoft.com/office/drawing/2014/main" id="{9E03785E-FB42-1D54-92AC-D0A61A8FABD4}"/>
              </a:ext>
            </a:extLst>
          </p:cNvPr>
          <p:cNvSpPr>
            <a:spLocks noGrp="1"/>
          </p:cNvSpPr>
          <p:nvPr>
            <p:ph type="ftr" sz="quarter" idx="3"/>
          </p:nvPr>
        </p:nvSpPr>
        <p:spPr>
          <a:xfrm>
            <a:off x="521208" y="100584"/>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BCC9CF34-1274-DB45-4809-90E5D244A9AE}"/>
              </a:ext>
            </a:extLst>
          </p:cNvPr>
          <p:cNvSpPr>
            <a:spLocks noGrp="1"/>
          </p:cNvSpPr>
          <p:nvPr>
            <p:ph type="sldNum" sz="quarter" idx="4"/>
          </p:nvPr>
        </p:nvSpPr>
        <p:spPr>
          <a:xfrm>
            <a:off x="11457432" y="6419088"/>
            <a:ext cx="640080" cy="365125"/>
          </a:xfrm>
          <a:prstGeom prst="rect">
            <a:avLst/>
          </a:prstGeom>
        </p:spPr>
        <p:txBody>
          <a:bodyPr vert="horz" lIns="91440" tIns="45720" rIns="91440" bIns="45720" rtlCol="0" anchor="ctr"/>
          <a:lstStyle>
            <a:lvl1pPr algn="r">
              <a:defRPr sz="900">
                <a:solidFill>
                  <a:schemeClr val="tx1"/>
                </a:solidFill>
              </a:defRPr>
            </a:lvl1pPr>
          </a:lstStyle>
          <a:p>
            <a:fld id="{148CC95F-0247-41B6-91CF-DC97C76A7088}" type="slidenum">
              <a:rPr lang="en-US" smtClean="0"/>
              <a:pPr/>
              <a:t>‹#›</a:t>
            </a:fld>
            <a:endParaRPr lang="en-US"/>
          </a:p>
        </p:txBody>
      </p:sp>
      <p:sp>
        <p:nvSpPr>
          <p:cNvPr id="7" name="Freeform: Shape 6">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53957462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video" Target="https://www.youtube.com/embed/hhycL4h64_s?feature=oembed"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video" Target="https://www.youtube.com/embed/deWzXXTQLf8?feature=oembed"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CB148311-1FFE-8D92-B262-E3B635AE6C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CCC4C80-5CBE-D807-2F19-60551911D097}"/>
              </a:ext>
            </a:extLst>
          </p:cNvPr>
          <p:cNvSpPr>
            <a:spLocks noGrp="1"/>
          </p:cNvSpPr>
          <p:nvPr>
            <p:ph type="ctrTitle"/>
          </p:nvPr>
        </p:nvSpPr>
        <p:spPr>
          <a:xfrm>
            <a:off x="521208" y="978407"/>
            <a:ext cx="4206240" cy="3504043"/>
          </a:xfrm>
        </p:spPr>
        <p:txBody>
          <a:bodyPr anchor="t">
            <a:normAutofit/>
          </a:bodyPr>
          <a:lstStyle/>
          <a:p>
            <a:r>
              <a:rPr lang="en-GB" sz="5400"/>
              <a:t>Eco team</a:t>
            </a:r>
          </a:p>
        </p:txBody>
      </p:sp>
      <p:sp>
        <p:nvSpPr>
          <p:cNvPr id="3" name="Subtitle 2">
            <a:extLst>
              <a:ext uri="{FF2B5EF4-FFF2-40B4-BE49-F238E27FC236}">
                <a16:creationId xmlns:a16="http://schemas.microsoft.com/office/drawing/2014/main" id="{5ED57035-4EBD-8259-5130-BD7179269100}"/>
              </a:ext>
            </a:extLst>
          </p:cNvPr>
          <p:cNvSpPr>
            <a:spLocks noGrp="1"/>
          </p:cNvSpPr>
          <p:nvPr>
            <p:ph type="subTitle" idx="1"/>
          </p:nvPr>
        </p:nvSpPr>
        <p:spPr>
          <a:xfrm>
            <a:off x="533400" y="1960888"/>
            <a:ext cx="4206240" cy="1517904"/>
          </a:xfrm>
        </p:spPr>
        <p:txBody>
          <a:bodyPr anchor="b">
            <a:noAutofit/>
          </a:bodyPr>
          <a:lstStyle/>
          <a:p>
            <a:r>
              <a:rPr lang="en-GB" sz="4400" dirty="0"/>
              <a:t>Celebration of the word </a:t>
            </a:r>
          </a:p>
        </p:txBody>
      </p:sp>
      <p:sp>
        <p:nvSpPr>
          <p:cNvPr id="33" name="Rectangle 32">
            <a:extLst>
              <a:ext uri="{FF2B5EF4-FFF2-40B4-BE49-F238E27FC236}">
                <a16:creationId xmlns:a16="http://schemas.microsoft.com/office/drawing/2014/main" id="{A786AE2E-1005-0451-50B1-ACBEEF2984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11165481"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ight bulb on green grass">
            <a:extLst>
              <a:ext uri="{FF2B5EF4-FFF2-40B4-BE49-F238E27FC236}">
                <a16:creationId xmlns:a16="http://schemas.microsoft.com/office/drawing/2014/main" id="{C42C9ABA-3C1F-CE6F-AA48-E5F0FEBE79A9}"/>
              </a:ext>
            </a:extLst>
          </p:cNvPr>
          <p:cNvPicPr>
            <a:picLocks noChangeAspect="1"/>
          </p:cNvPicPr>
          <p:nvPr/>
        </p:nvPicPr>
        <p:blipFill>
          <a:blip r:embed="rId2"/>
          <a:srcRect l="15802" r="5650"/>
          <a:stretch>
            <a:fillRect/>
          </a:stretch>
        </p:blipFill>
        <p:spPr>
          <a:xfrm>
            <a:off x="5589705" y="1142421"/>
            <a:ext cx="2908482" cy="2471619"/>
          </a:xfrm>
          <a:prstGeom prst="rect">
            <a:avLst/>
          </a:prstGeom>
        </p:spPr>
      </p:pic>
      <p:pic>
        <p:nvPicPr>
          <p:cNvPr id="6" name="Picture 5">
            <a:extLst>
              <a:ext uri="{FF2B5EF4-FFF2-40B4-BE49-F238E27FC236}">
                <a16:creationId xmlns:a16="http://schemas.microsoft.com/office/drawing/2014/main" id="{E82651F2-0945-6AB1-4D44-366E7FB5CC6F}"/>
              </a:ext>
            </a:extLst>
          </p:cNvPr>
          <p:cNvPicPr>
            <a:picLocks noChangeAspect="1"/>
          </p:cNvPicPr>
          <p:nvPr/>
        </p:nvPicPr>
        <p:blipFill>
          <a:blip r:embed="rId3"/>
          <a:srcRect l="24361" r="16076" b="3"/>
          <a:stretch>
            <a:fillRect/>
          </a:stretch>
        </p:blipFill>
        <p:spPr>
          <a:xfrm>
            <a:off x="8750118" y="1142421"/>
            <a:ext cx="2908482" cy="2471619"/>
          </a:xfrm>
          <a:prstGeom prst="rect">
            <a:avLst/>
          </a:prstGeom>
        </p:spPr>
      </p:pic>
      <p:pic>
        <p:nvPicPr>
          <p:cNvPr id="8" name="Picture 7">
            <a:extLst>
              <a:ext uri="{FF2B5EF4-FFF2-40B4-BE49-F238E27FC236}">
                <a16:creationId xmlns:a16="http://schemas.microsoft.com/office/drawing/2014/main" id="{20C03D21-BC00-7D8D-C095-50115BE5B5FD}"/>
              </a:ext>
            </a:extLst>
          </p:cNvPr>
          <p:cNvPicPr>
            <a:picLocks noChangeAspect="1"/>
          </p:cNvPicPr>
          <p:nvPr/>
        </p:nvPicPr>
        <p:blipFill>
          <a:blip r:embed="rId4"/>
          <a:srcRect l="25063" r="1218" b="-2"/>
          <a:stretch>
            <a:fillRect/>
          </a:stretch>
        </p:blipFill>
        <p:spPr>
          <a:xfrm>
            <a:off x="5589705" y="3865971"/>
            <a:ext cx="2908482" cy="2389674"/>
          </a:xfrm>
          <a:prstGeom prst="rect">
            <a:avLst/>
          </a:prstGeom>
        </p:spPr>
      </p:pic>
      <p:pic>
        <p:nvPicPr>
          <p:cNvPr id="12" name="Picture 11">
            <a:extLst>
              <a:ext uri="{FF2B5EF4-FFF2-40B4-BE49-F238E27FC236}">
                <a16:creationId xmlns:a16="http://schemas.microsoft.com/office/drawing/2014/main" id="{72C565DF-021F-4D5D-C309-C237C67ED9A9}"/>
              </a:ext>
            </a:extLst>
          </p:cNvPr>
          <p:cNvPicPr>
            <a:picLocks noChangeAspect="1"/>
          </p:cNvPicPr>
          <p:nvPr/>
        </p:nvPicPr>
        <p:blipFill>
          <a:blip r:embed="rId5"/>
          <a:srcRect l="16955" r="6254" b="-3"/>
          <a:stretch>
            <a:fillRect/>
          </a:stretch>
        </p:blipFill>
        <p:spPr>
          <a:xfrm>
            <a:off x="8750118" y="3865971"/>
            <a:ext cx="2908482" cy="2389674"/>
          </a:xfrm>
          <a:prstGeom prst="rect">
            <a:avLst/>
          </a:prstGeom>
        </p:spPr>
      </p:pic>
      <p:sp>
        <p:nvSpPr>
          <p:cNvPr id="31" name="Freeform: Shape 30">
            <a:extLst>
              <a:ext uri="{FF2B5EF4-FFF2-40B4-BE49-F238E27FC236}">
                <a16:creationId xmlns:a16="http://schemas.microsoft.com/office/drawing/2014/main" id="{05EE911F-E0B0-7A03-CF29-53C12D1AD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069" y="6300216"/>
            <a:ext cx="4068673" cy="45719"/>
          </a:xfrm>
          <a:custGeom>
            <a:avLst/>
            <a:gdLst>
              <a:gd name="connsiteX0" fmla="*/ 0 w 4068673"/>
              <a:gd name="connsiteY0" fmla="*/ 0 h 45719"/>
              <a:gd name="connsiteX1" fmla="*/ 4068673 w 4068673"/>
              <a:gd name="connsiteY1" fmla="*/ 0 h 45719"/>
              <a:gd name="connsiteX2" fmla="*/ 4068673 w 4068673"/>
              <a:gd name="connsiteY2" fmla="*/ 45719 h 45719"/>
              <a:gd name="connsiteX3" fmla="*/ 0 w 4068673"/>
              <a:gd name="connsiteY3" fmla="*/ 45719 h 45719"/>
            </a:gdLst>
            <a:ahLst/>
            <a:cxnLst>
              <a:cxn ang="0">
                <a:pos x="connsiteX0" y="connsiteY0"/>
              </a:cxn>
              <a:cxn ang="0">
                <a:pos x="connsiteX1" y="connsiteY1"/>
              </a:cxn>
              <a:cxn ang="0">
                <a:pos x="connsiteX2" y="connsiteY2"/>
              </a:cxn>
              <a:cxn ang="0">
                <a:pos x="connsiteX3" y="connsiteY3"/>
              </a:cxn>
            </a:cxnLst>
            <a:rect l="l" t="t" r="r" b="b"/>
            <a:pathLst>
              <a:path w="4068673" h="45719">
                <a:moveTo>
                  <a:pt x="0" y="0"/>
                </a:moveTo>
                <a:lnTo>
                  <a:pt x="4068673" y="0"/>
                </a:lnTo>
                <a:lnTo>
                  <a:pt x="4068673"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360845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All Creatures of Our God and King [Official Lyric Video]">
            <a:hlinkClick r:id="" action="ppaction://media"/>
            <a:extLst>
              <a:ext uri="{FF2B5EF4-FFF2-40B4-BE49-F238E27FC236}">
                <a16:creationId xmlns:a16="http://schemas.microsoft.com/office/drawing/2014/main" id="{23F3B6DF-07B6-2AF3-2FEB-729DB95B830C}"/>
              </a:ext>
            </a:extLst>
          </p:cNvPr>
          <p:cNvPicPr>
            <a:picLocks noRot="1" noChangeAspect="1"/>
          </p:cNvPicPr>
          <p:nvPr>
            <a:videoFile r:link="rId1"/>
          </p:nvPr>
        </p:nvPicPr>
        <p:blipFill>
          <a:blip r:embed="rId3"/>
          <a:stretch>
            <a:fillRect/>
          </a:stretch>
        </p:blipFill>
        <p:spPr>
          <a:xfrm>
            <a:off x="22225" y="0"/>
            <a:ext cx="12147550" cy="6858000"/>
          </a:xfrm>
          <a:prstGeom prst="rect">
            <a:avLst/>
          </a:prstGeom>
        </p:spPr>
      </p:pic>
    </p:spTree>
    <p:extLst>
      <p:ext uri="{BB962C8B-B14F-4D97-AF65-F5344CB8AC3E}">
        <p14:creationId xmlns:p14="http://schemas.microsoft.com/office/powerpoint/2010/main" val="4284002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EA67E988-5919-57BB-C7DE-D3EAD38A30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6209925"/>
            <a:ext cx="11155680" cy="45719"/>
          </a:xfrm>
          <a:custGeom>
            <a:avLst/>
            <a:gdLst/>
            <a:ahLst/>
            <a:cxnLst/>
            <a:rect l="l" t="t" r="r" b="b"/>
            <a:pathLst>
              <a:path w="8715708" h="45719">
                <a:moveTo>
                  <a:pt x="0" y="0"/>
                </a:moveTo>
                <a:lnTo>
                  <a:pt x="3694525" y="0"/>
                </a:lnTo>
                <a:lnTo>
                  <a:pt x="5021183" y="0"/>
                </a:lnTo>
                <a:lnTo>
                  <a:pt x="8715708" y="0"/>
                </a:lnTo>
                <a:lnTo>
                  <a:pt x="8715708" y="45719"/>
                </a:lnTo>
                <a:lnTo>
                  <a:pt x="5021183" y="45719"/>
                </a:lnTo>
                <a:lnTo>
                  <a:pt x="369452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3" name="Rectangle 12">
            <a:extLst>
              <a:ext uri="{FF2B5EF4-FFF2-40B4-BE49-F238E27FC236}">
                <a16:creationId xmlns:a16="http://schemas.microsoft.com/office/drawing/2014/main" id="{FAF3766F-DEF3-4802-BB0D-7A18EDD97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29D4F444-2EA1-7C8E-CBFC-AB794446BBE1}"/>
              </a:ext>
            </a:extLst>
          </p:cNvPr>
          <p:cNvSpPr txBox="1"/>
          <p:nvPr/>
        </p:nvSpPr>
        <p:spPr>
          <a:xfrm>
            <a:off x="517868" y="841283"/>
            <a:ext cx="3465681" cy="2916472"/>
          </a:xfrm>
          <a:prstGeom prst="rect">
            <a:avLst/>
          </a:prstGeom>
        </p:spPr>
        <p:txBody>
          <a:bodyPr vert="horz" lIns="91440" tIns="45720" rIns="91440" bIns="45720" rtlCol="0" anchor="b">
            <a:normAutofit/>
          </a:bodyPr>
          <a:lstStyle/>
          <a:p>
            <a:pPr>
              <a:spcBef>
                <a:spcPct val="0"/>
              </a:spcBef>
              <a:spcAft>
                <a:spcPts val="600"/>
              </a:spcAft>
            </a:pPr>
            <a:r>
              <a:rPr lang="en-US" sz="4800" b="1">
                <a:solidFill>
                  <a:schemeClr val="tx2"/>
                </a:solidFill>
                <a:latin typeface="+mj-lt"/>
                <a:ea typeface="+mj-ea"/>
                <a:cs typeface="+mj-cs"/>
              </a:rPr>
              <a:t>The word </a:t>
            </a:r>
          </a:p>
          <a:p>
            <a:pPr>
              <a:spcBef>
                <a:spcPct val="0"/>
              </a:spcBef>
              <a:spcAft>
                <a:spcPts val="600"/>
              </a:spcAft>
            </a:pPr>
            <a:r>
              <a:rPr lang="en-US" sz="4800" b="1">
                <a:solidFill>
                  <a:schemeClr val="tx2"/>
                </a:solidFill>
                <a:latin typeface="+mj-lt"/>
                <a:ea typeface="+mj-ea"/>
                <a:cs typeface="+mj-cs"/>
              </a:rPr>
              <a:t>Genesis 2: 15 </a:t>
            </a:r>
          </a:p>
        </p:txBody>
      </p:sp>
      <p:pic>
        <p:nvPicPr>
          <p:cNvPr id="4" name="Picture 3">
            <a:extLst>
              <a:ext uri="{FF2B5EF4-FFF2-40B4-BE49-F238E27FC236}">
                <a16:creationId xmlns:a16="http://schemas.microsoft.com/office/drawing/2014/main" id="{DEA844C7-4068-0648-AA02-959EA61C8B65}"/>
              </a:ext>
            </a:extLst>
          </p:cNvPr>
          <p:cNvPicPr>
            <a:picLocks noChangeAspect="1"/>
          </p:cNvPicPr>
          <p:nvPr/>
        </p:nvPicPr>
        <p:blipFill>
          <a:blip r:embed="rId2"/>
          <a:stretch>
            <a:fillRect/>
          </a:stretch>
        </p:blipFill>
        <p:spPr>
          <a:xfrm>
            <a:off x="4693706" y="751093"/>
            <a:ext cx="6649716" cy="5254670"/>
          </a:xfrm>
          <a:prstGeom prst="rect">
            <a:avLst/>
          </a:prstGeom>
        </p:spPr>
      </p:pic>
      <p:sp>
        <p:nvSpPr>
          <p:cNvPr id="15" name="Freeform: Shape 14">
            <a:extLst>
              <a:ext uri="{FF2B5EF4-FFF2-40B4-BE49-F238E27FC236}">
                <a16:creationId xmlns:a16="http://schemas.microsoft.com/office/drawing/2014/main" id="{81F0C179-4DBF-6AB9-CD0B-9224A0C88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8" y="6300216"/>
            <a:ext cx="11165482" cy="45719"/>
          </a:xfrm>
          <a:custGeom>
            <a:avLst/>
            <a:gdLst>
              <a:gd name="connsiteX0" fmla="*/ 0 w 11165482"/>
              <a:gd name="connsiteY0" fmla="*/ 0 h 45719"/>
              <a:gd name="connsiteX1" fmla="*/ 3694525 w 11165482"/>
              <a:gd name="connsiteY1" fmla="*/ 0 h 45719"/>
              <a:gd name="connsiteX2" fmla="*/ 5021183 w 11165482"/>
              <a:gd name="connsiteY2" fmla="*/ 0 h 45719"/>
              <a:gd name="connsiteX3" fmla="*/ 6144299 w 11165482"/>
              <a:gd name="connsiteY3" fmla="*/ 0 h 45719"/>
              <a:gd name="connsiteX4" fmla="*/ 8715708 w 11165482"/>
              <a:gd name="connsiteY4" fmla="*/ 0 h 45719"/>
              <a:gd name="connsiteX5" fmla="*/ 11165482 w 11165482"/>
              <a:gd name="connsiteY5" fmla="*/ 0 h 45719"/>
              <a:gd name="connsiteX6" fmla="*/ 11165482 w 11165482"/>
              <a:gd name="connsiteY6" fmla="*/ 45719 h 45719"/>
              <a:gd name="connsiteX7" fmla="*/ 8715708 w 11165482"/>
              <a:gd name="connsiteY7" fmla="*/ 45719 h 45719"/>
              <a:gd name="connsiteX8" fmla="*/ 6144299 w 11165482"/>
              <a:gd name="connsiteY8" fmla="*/ 45719 h 45719"/>
              <a:gd name="connsiteX9" fmla="*/ 5021183 w 11165482"/>
              <a:gd name="connsiteY9" fmla="*/ 45719 h 45719"/>
              <a:gd name="connsiteX10" fmla="*/ 3694525 w 11165482"/>
              <a:gd name="connsiteY10" fmla="*/ 45719 h 45719"/>
              <a:gd name="connsiteX11" fmla="*/ 0 w 11165482"/>
              <a:gd name="connsiteY11" fmla="*/ 45719 h 45719"/>
              <a:gd name="connsiteX0" fmla="*/ 0 w 11165482"/>
              <a:gd name="connsiteY0" fmla="*/ 0 h 45719"/>
              <a:gd name="connsiteX1" fmla="*/ 3694525 w 11165482"/>
              <a:gd name="connsiteY1" fmla="*/ 0 h 45719"/>
              <a:gd name="connsiteX2" fmla="*/ 6144299 w 11165482"/>
              <a:gd name="connsiteY2" fmla="*/ 0 h 45719"/>
              <a:gd name="connsiteX3" fmla="*/ 8715708 w 11165482"/>
              <a:gd name="connsiteY3" fmla="*/ 0 h 45719"/>
              <a:gd name="connsiteX4" fmla="*/ 11165482 w 11165482"/>
              <a:gd name="connsiteY4" fmla="*/ 0 h 45719"/>
              <a:gd name="connsiteX5" fmla="*/ 11165482 w 11165482"/>
              <a:gd name="connsiteY5" fmla="*/ 45719 h 45719"/>
              <a:gd name="connsiteX6" fmla="*/ 8715708 w 11165482"/>
              <a:gd name="connsiteY6" fmla="*/ 45719 h 45719"/>
              <a:gd name="connsiteX7" fmla="*/ 6144299 w 11165482"/>
              <a:gd name="connsiteY7" fmla="*/ 45719 h 45719"/>
              <a:gd name="connsiteX8" fmla="*/ 5021183 w 11165482"/>
              <a:gd name="connsiteY8" fmla="*/ 45719 h 45719"/>
              <a:gd name="connsiteX9" fmla="*/ 3694525 w 11165482"/>
              <a:gd name="connsiteY9" fmla="*/ 45719 h 45719"/>
              <a:gd name="connsiteX10" fmla="*/ 0 w 11165482"/>
              <a:gd name="connsiteY10" fmla="*/ 45719 h 45719"/>
              <a:gd name="connsiteX11" fmla="*/ 0 w 11165482"/>
              <a:gd name="connsiteY11" fmla="*/ 0 h 45719"/>
              <a:gd name="connsiteX0" fmla="*/ 0 w 11165482"/>
              <a:gd name="connsiteY0" fmla="*/ 0 h 45719"/>
              <a:gd name="connsiteX1" fmla="*/ 3694525 w 11165482"/>
              <a:gd name="connsiteY1" fmla="*/ 0 h 45719"/>
              <a:gd name="connsiteX2" fmla="*/ 6144299 w 11165482"/>
              <a:gd name="connsiteY2" fmla="*/ 0 h 45719"/>
              <a:gd name="connsiteX3" fmla="*/ 8715708 w 11165482"/>
              <a:gd name="connsiteY3" fmla="*/ 0 h 45719"/>
              <a:gd name="connsiteX4" fmla="*/ 11165482 w 11165482"/>
              <a:gd name="connsiteY4" fmla="*/ 0 h 45719"/>
              <a:gd name="connsiteX5" fmla="*/ 11165482 w 11165482"/>
              <a:gd name="connsiteY5" fmla="*/ 45719 h 45719"/>
              <a:gd name="connsiteX6" fmla="*/ 8715708 w 11165482"/>
              <a:gd name="connsiteY6" fmla="*/ 45719 h 45719"/>
              <a:gd name="connsiteX7" fmla="*/ 6144299 w 11165482"/>
              <a:gd name="connsiteY7" fmla="*/ 45719 h 45719"/>
              <a:gd name="connsiteX8" fmla="*/ 5021183 w 11165482"/>
              <a:gd name="connsiteY8" fmla="*/ 45719 h 45719"/>
              <a:gd name="connsiteX9" fmla="*/ 0 w 11165482"/>
              <a:gd name="connsiteY9" fmla="*/ 45719 h 45719"/>
              <a:gd name="connsiteX10" fmla="*/ 0 w 11165482"/>
              <a:gd name="connsiteY10" fmla="*/ 0 h 45719"/>
              <a:gd name="connsiteX0" fmla="*/ 0 w 11165482"/>
              <a:gd name="connsiteY0" fmla="*/ 0 h 45719"/>
              <a:gd name="connsiteX1" fmla="*/ 6144299 w 11165482"/>
              <a:gd name="connsiteY1" fmla="*/ 0 h 45719"/>
              <a:gd name="connsiteX2" fmla="*/ 8715708 w 11165482"/>
              <a:gd name="connsiteY2" fmla="*/ 0 h 45719"/>
              <a:gd name="connsiteX3" fmla="*/ 11165482 w 11165482"/>
              <a:gd name="connsiteY3" fmla="*/ 0 h 45719"/>
              <a:gd name="connsiteX4" fmla="*/ 11165482 w 11165482"/>
              <a:gd name="connsiteY4" fmla="*/ 45719 h 45719"/>
              <a:gd name="connsiteX5" fmla="*/ 8715708 w 11165482"/>
              <a:gd name="connsiteY5" fmla="*/ 45719 h 45719"/>
              <a:gd name="connsiteX6" fmla="*/ 6144299 w 11165482"/>
              <a:gd name="connsiteY6" fmla="*/ 45719 h 45719"/>
              <a:gd name="connsiteX7" fmla="*/ 5021183 w 11165482"/>
              <a:gd name="connsiteY7" fmla="*/ 45719 h 45719"/>
              <a:gd name="connsiteX8" fmla="*/ 0 w 11165482"/>
              <a:gd name="connsiteY8" fmla="*/ 45719 h 45719"/>
              <a:gd name="connsiteX9" fmla="*/ 0 w 11165482"/>
              <a:gd name="connsiteY9" fmla="*/ 0 h 45719"/>
              <a:gd name="connsiteX0" fmla="*/ 0 w 11165482"/>
              <a:gd name="connsiteY0" fmla="*/ 0 h 45719"/>
              <a:gd name="connsiteX1" fmla="*/ 6144299 w 11165482"/>
              <a:gd name="connsiteY1" fmla="*/ 0 h 45719"/>
              <a:gd name="connsiteX2" fmla="*/ 8715708 w 11165482"/>
              <a:gd name="connsiteY2" fmla="*/ 0 h 45719"/>
              <a:gd name="connsiteX3" fmla="*/ 11165482 w 11165482"/>
              <a:gd name="connsiteY3" fmla="*/ 0 h 45719"/>
              <a:gd name="connsiteX4" fmla="*/ 11165482 w 11165482"/>
              <a:gd name="connsiteY4" fmla="*/ 45719 h 45719"/>
              <a:gd name="connsiteX5" fmla="*/ 8715708 w 11165482"/>
              <a:gd name="connsiteY5" fmla="*/ 45719 h 45719"/>
              <a:gd name="connsiteX6" fmla="*/ 5021183 w 11165482"/>
              <a:gd name="connsiteY6" fmla="*/ 45719 h 45719"/>
              <a:gd name="connsiteX7" fmla="*/ 0 w 11165482"/>
              <a:gd name="connsiteY7" fmla="*/ 45719 h 45719"/>
              <a:gd name="connsiteX8" fmla="*/ 0 w 11165482"/>
              <a:gd name="connsiteY8" fmla="*/ 0 h 45719"/>
              <a:gd name="connsiteX0" fmla="*/ 0 w 11165482"/>
              <a:gd name="connsiteY0" fmla="*/ 0 h 45719"/>
              <a:gd name="connsiteX1" fmla="*/ 8715708 w 11165482"/>
              <a:gd name="connsiteY1" fmla="*/ 0 h 45719"/>
              <a:gd name="connsiteX2" fmla="*/ 11165482 w 11165482"/>
              <a:gd name="connsiteY2" fmla="*/ 0 h 45719"/>
              <a:gd name="connsiteX3" fmla="*/ 11165482 w 11165482"/>
              <a:gd name="connsiteY3" fmla="*/ 45719 h 45719"/>
              <a:gd name="connsiteX4" fmla="*/ 8715708 w 11165482"/>
              <a:gd name="connsiteY4" fmla="*/ 45719 h 45719"/>
              <a:gd name="connsiteX5" fmla="*/ 5021183 w 11165482"/>
              <a:gd name="connsiteY5" fmla="*/ 45719 h 45719"/>
              <a:gd name="connsiteX6" fmla="*/ 0 w 11165482"/>
              <a:gd name="connsiteY6" fmla="*/ 45719 h 45719"/>
              <a:gd name="connsiteX7" fmla="*/ 0 w 11165482"/>
              <a:gd name="connsiteY7" fmla="*/ 0 h 45719"/>
              <a:gd name="connsiteX0" fmla="*/ 0 w 11165482"/>
              <a:gd name="connsiteY0" fmla="*/ 0 h 45719"/>
              <a:gd name="connsiteX1" fmla="*/ 8715708 w 11165482"/>
              <a:gd name="connsiteY1" fmla="*/ 0 h 45719"/>
              <a:gd name="connsiteX2" fmla="*/ 11165482 w 11165482"/>
              <a:gd name="connsiteY2" fmla="*/ 0 h 45719"/>
              <a:gd name="connsiteX3" fmla="*/ 11165482 w 11165482"/>
              <a:gd name="connsiteY3" fmla="*/ 45719 h 45719"/>
              <a:gd name="connsiteX4" fmla="*/ 8715708 w 11165482"/>
              <a:gd name="connsiteY4" fmla="*/ 45719 h 45719"/>
              <a:gd name="connsiteX5" fmla="*/ 0 w 11165482"/>
              <a:gd name="connsiteY5" fmla="*/ 45719 h 45719"/>
              <a:gd name="connsiteX6" fmla="*/ 0 w 11165482"/>
              <a:gd name="connsiteY6" fmla="*/ 0 h 45719"/>
              <a:gd name="connsiteX0" fmla="*/ 0 w 11165482"/>
              <a:gd name="connsiteY0" fmla="*/ 0 h 45719"/>
              <a:gd name="connsiteX1" fmla="*/ 8715708 w 11165482"/>
              <a:gd name="connsiteY1" fmla="*/ 0 h 45719"/>
              <a:gd name="connsiteX2" fmla="*/ 11165482 w 11165482"/>
              <a:gd name="connsiteY2" fmla="*/ 0 h 45719"/>
              <a:gd name="connsiteX3" fmla="*/ 11165482 w 11165482"/>
              <a:gd name="connsiteY3" fmla="*/ 45719 h 45719"/>
              <a:gd name="connsiteX4" fmla="*/ 0 w 11165482"/>
              <a:gd name="connsiteY4" fmla="*/ 45719 h 45719"/>
              <a:gd name="connsiteX5" fmla="*/ 0 w 11165482"/>
              <a:gd name="connsiteY5" fmla="*/ 0 h 45719"/>
              <a:gd name="connsiteX0" fmla="*/ 0 w 11165482"/>
              <a:gd name="connsiteY0" fmla="*/ 0 h 45719"/>
              <a:gd name="connsiteX1" fmla="*/ 11165482 w 11165482"/>
              <a:gd name="connsiteY1" fmla="*/ 0 h 45719"/>
              <a:gd name="connsiteX2" fmla="*/ 11165482 w 11165482"/>
              <a:gd name="connsiteY2" fmla="*/ 45719 h 45719"/>
              <a:gd name="connsiteX3" fmla="*/ 0 w 11165482"/>
              <a:gd name="connsiteY3" fmla="*/ 45719 h 45719"/>
              <a:gd name="connsiteX4" fmla="*/ 0 w 11165482"/>
              <a:gd name="connsiteY4" fmla="*/ 0 h 4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5482" h="45719">
                <a:moveTo>
                  <a:pt x="0" y="0"/>
                </a:moveTo>
                <a:lnTo>
                  <a:pt x="11165482" y="0"/>
                </a:lnTo>
                <a:lnTo>
                  <a:pt x="11165482" y="45719"/>
                </a:lnTo>
                <a:lnTo>
                  <a:pt x="0" y="45719"/>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517100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AA27DDD-3871-8466-C23E-684480437C5F}"/>
              </a:ext>
            </a:extLst>
          </p:cNvPr>
          <p:cNvSpPr txBox="1"/>
          <p:nvPr/>
        </p:nvSpPr>
        <p:spPr>
          <a:xfrm>
            <a:off x="733529" y="753626"/>
            <a:ext cx="8361309" cy="5078313"/>
          </a:xfrm>
          <a:prstGeom prst="rect">
            <a:avLst/>
          </a:prstGeom>
          <a:noFill/>
        </p:spPr>
        <p:txBody>
          <a:bodyPr wrap="square" rtlCol="0">
            <a:spAutoFit/>
          </a:bodyPr>
          <a:lstStyle/>
          <a:p>
            <a:r>
              <a:rPr lang="en-GB" sz="2400" dirty="0">
                <a:latin typeface="Twinkl Cursive Unlooped" panose="02000000000000000000" pitchFamily="2" charset="0"/>
              </a:rPr>
              <a:t>Our why:  </a:t>
            </a:r>
          </a:p>
          <a:p>
            <a:r>
              <a:rPr lang="en-GB" sz="2400" dirty="0">
                <a:latin typeface="Twinkl Cursive Unlooped" panose="02000000000000000000" pitchFamily="2" charset="0"/>
              </a:rPr>
              <a:t>Genesis 2:15 “Then the lord God placed the man in the garden of Eden to cultivate it and guard it” </a:t>
            </a:r>
          </a:p>
          <a:p>
            <a:endParaRPr lang="en-GB" sz="2400" dirty="0">
              <a:latin typeface="Twinkl Cursive Unlooped" panose="02000000000000000000" pitchFamily="2" charset="0"/>
            </a:endParaRPr>
          </a:p>
          <a:p>
            <a:endParaRPr lang="en-GB" sz="2400" dirty="0">
              <a:latin typeface="Twinkl Cursive Unlooped" panose="02000000000000000000" pitchFamily="2" charset="0"/>
            </a:endParaRPr>
          </a:p>
          <a:p>
            <a:r>
              <a:rPr lang="en-GB" sz="2400" dirty="0">
                <a:latin typeface="Twinkl Cursive Unlooped" panose="02000000000000000000" pitchFamily="2" charset="0"/>
              </a:rPr>
              <a:t>Our missions: </a:t>
            </a:r>
          </a:p>
          <a:p>
            <a:endParaRPr lang="en-GB" sz="2400" dirty="0">
              <a:latin typeface="Twinkl Cursive Unlooped" panose="02000000000000000000" pitchFamily="2" charset="0"/>
            </a:endParaRPr>
          </a:p>
          <a:p>
            <a:r>
              <a:rPr lang="en-GB" sz="2400" dirty="0">
                <a:latin typeface="Twinkl Cursive Unlooped" panose="02000000000000000000" pitchFamily="2" charset="0"/>
              </a:rPr>
              <a:t>Waste – Food waste competition</a:t>
            </a:r>
          </a:p>
          <a:p>
            <a:endParaRPr lang="en-GB" sz="2400" dirty="0">
              <a:latin typeface="Twinkl Cursive Unlooped" panose="02000000000000000000" pitchFamily="2" charset="0"/>
            </a:endParaRPr>
          </a:p>
          <a:p>
            <a:r>
              <a:rPr lang="en-GB" sz="2400" dirty="0">
                <a:latin typeface="Twinkl Cursive Unlooped" panose="02000000000000000000" pitchFamily="2" charset="0"/>
              </a:rPr>
              <a:t>Waste – Food drive + clothes jumble</a:t>
            </a:r>
          </a:p>
          <a:p>
            <a:endParaRPr lang="en-GB" sz="2400" dirty="0">
              <a:latin typeface="Twinkl Cursive Unlooped" panose="02000000000000000000" pitchFamily="2" charset="0"/>
            </a:endParaRPr>
          </a:p>
          <a:p>
            <a:r>
              <a:rPr lang="en-GB" sz="2400" dirty="0">
                <a:latin typeface="Twinkl Cursive Unlooped" panose="02000000000000000000" pitchFamily="2" charset="0"/>
              </a:rPr>
              <a:t>Nature – Planting flowers to sell for charity</a:t>
            </a:r>
          </a:p>
          <a:p>
            <a:endParaRPr lang="en-GB" dirty="0"/>
          </a:p>
          <a:p>
            <a:endParaRPr lang="en-GB" dirty="0"/>
          </a:p>
        </p:txBody>
      </p:sp>
      <p:pic>
        <p:nvPicPr>
          <p:cNvPr id="3" name="Picture 2">
            <a:extLst>
              <a:ext uri="{FF2B5EF4-FFF2-40B4-BE49-F238E27FC236}">
                <a16:creationId xmlns:a16="http://schemas.microsoft.com/office/drawing/2014/main" id="{F592B22E-02BD-0A07-1AA9-5BB6F657BE38}"/>
              </a:ext>
            </a:extLst>
          </p:cNvPr>
          <p:cNvPicPr>
            <a:picLocks noChangeAspect="1"/>
          </p:cNvPicPr>
          <p:nvPr/>
        </p:nvPicPr>
        <p:blipFill>
          <a:blip r:embed="rId2"/>
          <a:srcRect l="25063" r="1218" b="-2"/>
          <a:stretch>
            <a:fillRect/>
          </a:stretch>
        </p:blipFill>
        <p:spPr>
          <a:xfrm>
            <a:off x="7369344" y="2234162"/>
            <a:ext cx="4137814" cy="3399721"/>
          </a:xfrm>
          <a:prstGeom prst="rect">
            <a:avLst/>
          </a:prstGeom>
        </p:spPr>
      </p:pic>
    </p:spTree>
    <p:extLst>
      <p:ext uri="{BB962C8B-B14F-4D97-AF65-F5344CB8AC3E}">
        <p14:creationId xmlns:p14="http://schemas.microsoft.com/office/powerpoint/2010/main" val="3382717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A Prayer For Those Who Protect God's Creation | CAFOD">
            <a:hlinkClick r:id="" action="ppaction://media"/>
            <a:extLst>
              <a:ext uri="{FF2B5EF4-FFF2-40B4-BE49-F238E27FC236}">
                <a16:creationId xmlns:a16="http://schemas.microsoft.com/office/drawing/2014/main" id="{D54EA402-EC21-6C72-F744-8777AB900248}"/>
              </a:ext>
            </a:extLst>
          </p:cNvPr>
          <p:cNvPicPr>
            <a:picLocks noRot="1" noChangeAspect="1"/>
          </p:cNvPicPr>
          <p:nvPr>
            <a:videoFile r:link="rId1"/>
          </p:nvPr>
        </p:nvPicPr>
        <p:blipFill>
          <a:blip r:embed="rId3"/>
          <a:stretch>
            <a:fillRect/>
          </a:stretch>
        </p:blipFill>
        <p:spPr>
          <a:xfrm>
            <a:off x="22225" y="0"/>
            <a:ext cx="12147550" cy="6858000"/>
          </a:xfrm>
          <a:prstGeom prst="rect">
            <a:avLst/>
          </a:prstGeom>
        </p:spPr>
      </p:pic>
    </p:spTree>
    <p:extLst>
      <p:ext uri="{BB962C8B-B14F-4D97-AF65-F5344CB8AC3E}">
        <p14:creationId xmlns:p14="http://schemas.microsoft.com/office/powerpoint/2010/main" val="3272250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8EF60F-D254-F644-C502-F6753A53DF45}"/>
              </a:ext>
            </a:extLst>
          </p:cNvPr>
          <p:cNvSpPr txBox="1"/>
          <p:nvPr/>
        </p:nvSpPr>
        <p:spPr>
          <a:xfrm>
            <a:off x="717754" y="843677"/>
            <a:ext cx="8412263" cy="5693866"/>
          </a:xfrm>
          <a:prstGeom prst="rect">
            <a:avLst/>
          </a:prstGeom>
          <a:noFill/>
        </p:spPr>
        <p:txBody>
          <a:bodyPr wrap="square" rtlCol="0">
            <a:spAutoFit/>
          </a:bodyPr>
          <a:lstStyle/>
          <a:p>
            <a:r>
              <a:rPr lang="en-GB" sz="2800" dirty="0">
                <a:latin typeface="Twinkl Cursive Unlooped" panose="02000000000000000000" pitchFamily="2" charset="0"/>
              </a:rPr>
              <a:t>Your missions for this weekend:</a:t>
            </a:r>
          </a:p>
          <a:p>
            <a:endParaRPr lang="en-GB" sz="2800" dirty="0">
              <a:latin typeface="Twinkl Cursive Unlooped" panose="02000000000000000000" pitchFamily="2" charset="0"/>
            </a:endParaRPr>
          </a:p>
          <a:p>
            <a:r>
              <a:rPr lang="en-GB" sz="2800" dirty="0">
                <a:latin typeface="Twinkl Cursive Unlooped" panose="02000000000000000000" pitchFamily="2" charset="0"/>
              </a:rPr>
              <a:t>Think of something you can do this weekend at home to support our missions. It could be thinking about leftover food and how not to waste it, it could be using less electricity or clearing out old clothes to give to a charity shop. </a:t>
            </a:r>
          </a:p>
          <a:p>
            <a:r>
              <a:rPr lang="en-GB" sz="2800" dirty="0">
                <a:latin typeface="Twinkl Cursive Unlooped" panose="02000000000000000000" pitchFamily="2" charset="0"/>
              </a:rPr>
              <a:t> </a:t>
            </a:r>
          </a:p>
          <a:p>
            <a:r>
              <a:rPr lang="en-GB" sz="2800" dirty="0">
                <a:latin typeface="Twinkl Cursive Unlooped" panose="02000000000000000000" pitchFamily="2" charset="0"/>
              </a:rPr>
              <a:t>Do you have any Christmas jumpers at home that no longer fit you? Can bring them into school next week? </a:t>
            </a:r>
          </a:p>
          <a:p>
            <a:r>
              <a:rPr lang="en-GB" sz="2800" dirty="0">
                <a:latin typeface="Twinkl Cursive Unlooped" panose="02000000000000000000" pitchFamily="2" charset="0"/>
              </a:rPr>
              <a:t>We will be selling these jumpers for £1. </a:t>
            </a:r>
          </a:p>
          <a:p>
            <a:r>
              <a:rPr lang="en-GB" sz="2800" dirty="0"/>
              <a:t> </a:t>
            </a:r>
          </a:p>
        </p:txBody>
      </p:sp>
    </p:spTree>
    <p:extLst>
      <p:ext uri="{BB962C8B-B14F-4D97-AF65-F5344CB8AC3E}">
        <p14:creationId xmlns:p14="http://schemas.microsoft.com/office/powerpoint/2010/main" val="740701594"/>
      </p:ext>
    </p:extLst>
  </p:cSld>
  <p:clrMapOvr>
    <a:masterClrMapping/>
  </p:clrMapOvr>
</p:sld>
</file>

<file path=ppt/theme/theme1.xml><?xml version="1.0" encoding="utf-8"?>
<a:theme xmlns:a="http://schemas.openxmlformats.org/drawingml/2006/main" name="GestaltVTI">
  <a:themeElements>
    <a:clrScheme name="Gestalt">
      <a:dk1>
        <a:srgbClr val="000000"/>
      </a:dk1>
      <a:lt1>
        <a:sysClr val="window" lastClr="FFFFFF"/>
      </a:lt1>
      <a:dk2>
        <a:srgbClr val="262626"/>
      </a:dk2>
      <a:lt2>
        <a:srgbClr val="F7F7F7"/>
      </a:lt2>
      <a:accent1>
        <a:srgbClr val="EBA000"/>
      </a:accent1>
      <a:accent2>
        <a:srgbClr val="00BAC8"/>
      </a:accent2>
      <a:accent3>
        <a:srgbClr val="E64823"/>
      </a:accent3>
      <a:accent4>
        <a:srgbClr val="4D5AFF"/>
      </a:accent4>
      <a:accent5>
        <a:srgbClr val="FE5D21"/>
      </a:accent5>
      <a:accent6>
        <a:srgbClr val="00C777"/>
      </a:accent6>
      <a:hlink>
        <a:srgbClr val="2998E3"/>
      </a:hlink>
      <a:folHlink>
        <a:srgbClr val="939393"/>
      </a:folHlink>
    </a:clrScheme>
    <a:fontScheme name="Gestal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estaltVTI" id="{4F87C71D-53D1-4B71-BF97-FD0EA4B25665}" vid="{A110AFC4-8D8A-4C02-8885-7BA370B379B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EC97EC11B7D6143B38F92B2B36A411E" ma:contentTypeVersion="23" ma:contentTypeDescription="Create a new document." ma:contentTypeScope="" ma:versionID="594eacfb1115a5ee5c32f8417e15027f">
  <xsd:schema xmlns:xsd="http://www.w3.org/2001/XMLSchema" xmlns:xs="http://www.w3.org/2001/XMLSchema" xmlns:p="http://schemas.microsoft.com/office/2006/metadata/properties" xmlns:ns2="c04dfa08-81d8-4694-a879-c0d7f3a651f0" xmlns:ns3="95af8d1d-a842-4612-8730-51a47d7f21d3" targetNamespace="http://schemas.microsoft.com/office/2006/metadata/properties" ma:root="true" ma:fieldsID="16cb9215f64c7657f6d3c06bbbd02d72" ns2:_="" ns3:_="">
    <xsd:import namespace="c04dfa08-81d8-4694-a879-c0d7f3a651f0"/>
    <xsd:import namespace="95af8d1d-a842-4612-8730-51a47d7f21d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ServiceOCR" minOccurs="0"/>
                <xsd:element ref="ns3:TaxCatchAll" minOccurs="0"/>
                <xsd:element ref="ns2:lcf76f155ced4ddcb4097134ff3c332f" minOccurs="0"/>
                <xsd:element ref="ns2:MediaServiceObjectDetectorVersions" minOccurs="0"/>
                <xsd:element ref="ns2:MediaServiceSearchProperties" minOccurs="0"/>
                <xsd:element ref="ns3:j6d2d7af68c94624b4f9bce154ce304f"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4dfa08-81d8-4694-a879-c0d7f3a651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eda33314-abb7-4c07-9d66-bfa8aefd039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5af8d1d-a842-4612-8730-51a47d7f21d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2771c582-d7b5-476f-8589-fd6c1ad33634}" ma:internalName="TaxCatchAll" ma:showField="CatchAllData" ma:web="95af8d1d-a842-4612-8730-51a47d7f21d3">
      <xsd:complexType>
        <xsd:complexContent>
          <xsd:extension base="dms:MultiChoiceLookup">
            <xsd:sequence>
              <xsd:element name="Value" type="dms:Lookup" maxOccurs="unbounded" minOccurs="0" nillable="true"/>
            </xsd:sequence>
          </xsd:extension>
        </xsd:complexContent>
      </xsd:complexType>
    </xsd:element>
    <xsd:element name="j6d2d7af68c94624b4f9bce154ce304f" ma:index="27" nillable="true" ma:taxonomy="true" ma:internalName="j6d2d7af68c94624b4f9bce154ce304f" ma:taxonomyFieldName="Staff_x0020_Category" ma:displayName="Staff Category" ma:fieldId="{36d2d7af-68c9-4624-b4f9-bce154ce304f}" ma:sspId="eda33314-abb7-4c07-9d66-bfa8aefd0393" ma:termSetId="c58e300a-ed8c-453c-99f6-2a768592e26a"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j6d2d7af68c94624b4f9bce154ce304f xmlns="95af8d1d-a842-4612-8730-51a47d7f21d3">
      <Terms xmlns="http://schemas.microsoft.com/office/infopath/2007/PartnerControls"/>
    </j6d2d7af68c94624b4f9bce154ce304f>
    <lcf76f155ced4ddcb4097134ff3c332f xmlns="c04dfa08-81d8-4694-a879-c0d7f3a651f0">
      <Terms xmlns="http://schemas.microsoft.com/office/infopath/2007/PartnerControls"/>
    </lcf76f155ced4ddcb4097134ff3c332f>
    <TaxCatchAll xmlns="95af8d1d-a842-4612-8730-51a47d7f21d3" xsi:nil="true"/>
  </documentManagement>
</p:properties>
</file>

<file path=customXml/itemProps1.xml><?xml version="1.0" encoding="utf-8"?>
<ds:datastoreItem xmlns:ds="http://schemas.openxmlformats.org/officeDocument/2006/customXml" ds:itemID="{8C6FFD53-9EAA-4120-B994-E4752B5DC6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4dfa08-81d8-4694-a879-c0d7f3a651f0"/>
    <ds:schemaRef ds:uri="95af8d1d-a842-4612-8730-51a47d7f21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E278395-DD5C-45D5-9036-FEF85B3B19E6}">
  <ds:schemaRefs>
    <ds:schemaRef ds:uri="http://schemas.microsoft.com/sharepoint/v3/contenttype/forms"/>
  </ds:schemaRefs>
</ds:datastoreItem>
</file>

<file path=customXml/itemProps3.xml><?xml version="1.0" encoding="utf-8"?>
<ds:datastoreItem xmlns:ds="http://schemas.openxmlformats.org/officeDocument/2006/customXml" ds:itemID="{B097D457-B136-46DE-8B6E-7E88AC4DFDB6}">
  <ds:schemaRefs>
    <ds:schemaRef ds:uri="http://schemas.microsoft.com/office/2006/metadata/properties"/>
    <ds:schemaRef ds:uri="http://schemas.microsoft.com/office/infopath/2007/PartnerControls"/>
    <ds:schemaRef ds:uri="95af8d1d-a842-4612-8730-51a47d7f21d3"/>
    <ds:schemaRef ds:uri="c04dfa08-81d8-4694-a879-c0d7f3a651f0"/>
  </ds:schemaRefs>
</ds:datastoreItem>
</file>

<file path=docProps/app.xml><?xml version="1.0" encoding="utf-8"?>
<Properties xmlns="http://schemas.openxmlformats.org/officeDocument/2006/extended-properties" xmlns:vt="http://schemas.openxmlformats.org/officeDocument/2006/docPropsVTypes">
  <TotalTime>1198</TotalTime>
  <Words>147</Words>
  <Application>Microsoft Office PowerPoint</Application>
  <PresentationFormat>Widescreen</PresentationFormat>
  <Paragraphs>22</Paragraphs>
  <Slides>6</Slides>
  <Notes>0</Notes>
  <HiddenSlides>0</HiddenSlides>
  <MMClips>2</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GestaltVTI</vt:lpstr>
      <vt:lpstr>Eco team</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 Bastock</dc:creator>
  <cp:lastModifiedBy>K Bastock</cp:lastModifiedBy>
  <cp:revision>2</cp:revision>
  <dcterms:created xsi:type="dcterms:W3CDTF">2025-11-05T20:43:06Z</dcterms:created>
  <dcterms:modified xsi:type="dcterms:W3CDTF">2025-11-13T13:40:12Z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0x0101008EC97EC11B7D6143B38F92B2B36A411E</vt:lpwstr>
  </property>
  <property fmtid="{D5CDD505-2E9C-101B-9397-08002B2CF9AE}" pid="3" name="Staff_x0020_Category">
    <vt:lpwstr/>
  </property>
  <property fmtid="{D5CDD505-2E9C-101B-9397-08002B2CF9AE}" pid="4" name="Staff Category">
    <vt:lpwstr/>
  </property>
  <property fmtid="{D5CDD505-2E9C-101B-9397-08002B2CF9AE}" pid="5" name="MediaServiceImageTags">
    <vt:lpwstr/>
  </property>
</Properties>
</file>