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</p:sldIdLst>
  <p:sldSz cx="7556500" cy="10693400"/>
  <p:notesSz cx="6669088" cy="9753600"/>
  <p:embeddedFontLst>
    <p:embeddedFont>
      <p:font typeface="Canva Student Font" panose="020B0604020202020204" charset="0"/>
      <p:regular r:id="rId6"/>
    </p:embeddedFont>
    <p:embeddedFont>
      <p:font typeface="DM Sans" pitchFamily="2" charset="0"/>
      <p:regular r:id="rId7"/>
    </p:embeddedFont>
    <p:embeddedFont>
      <p:font typeface="Funtastic" panose="020B0604020202020204" charset="0"/>
      <p:regular r:id="rId8"/>
    </p:embeddedFont>
    <p:embeddedFont>
      <p:font typeface="Handy Casual" panose="020B0604020202020204" charset="0"/>
      <p:regular r:id="rId9"/>
    </p:embeddedFont>
    <p:embeddedFont>
      <p:font typeface="Norwester" panose="020B0604020202020204" charset="0"/>
      <p:regular r:id="rId10"/>
    </p:embeddedFont>
    <p:embeddedFont>
      <p:font typeface="Tall" panose="020B0604020202020204" charset="0"/>
      <p:regular r:id="rId11"/>
    </p:embeddedFont>
    <p:embeddedFont>
      <p:font typeface="Telegraf Bold" panose="020B0604020202020204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E8066A-1782-42C2-A83D-7C629E470E8D}" v="617" dt="2026-10-09T14:26:47.4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0" d="100"/>
          <a:sy n="50" d="100"/>
        </p:scale>
        <p:origin x="2635" y="-41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 Bayliss" userId="7af7fda3-c933-4dc5-9b4e-a90f491f6d98" providerId="ADAL" clId="{57D17C49-D6D2-4DEA-BBB5-1A2C26CC3B40}"/>
    <pc:docChg chg="undo custSel modSld">
      <pc:chgData name="K Bayliss" userId="7af7fda3-c933-4dc5-9b4e-a90f491f6d98" providerId="ADAL" clId="{57D17C49-D6D2-4DEA-BBB5-1A2C26CC3B40}" dt="2026-10-09T14:22:03.625" v="615" actId="20577"/>
      <pc:docMkLst>
        <pc:docMk/>
      </pc:docMkLst>
      <pc:sldChg chg="modSp mod">
        <pc:chgData name="K Bayliss" userId="7af7fda3-c933-4dc5-9b4e-a90f491f6d98" providerId="ADAL" clId="{57D17C49-D6D2-4DEA-BBB5-1A2C26CC3B40}" dt="2026-10-09T14:22:03.625" v="615" actId="20577"/>
        <pc:sldMkLst>
          <pc:docMk/>
          <pc:sldMk cId="0" sldId="256"/>
        </pc:sldMkLst>
        <pc:spChg chg="mod">
          <ac:chgData name="K Bayliss" userId="7af7fda3-c933-4dc5-9b4e-a90f491f6d98" providerId="ADAL" clId="{57D17C49-D6D2-4DEA-BBB5-1A2C26CC3B40}" dt="2026-10-09T14:22:03.625" v="615" actId="20577"/>
          <ac:spMkLst>
            <pc:docMk/>
            <pc:sldMk cId="0" sldId="256"/>
            <ac:spMk id="57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18" Type="http://schemas.openxmlformats.org/officeDocument/2006/relationships/image" Target="../media/image1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sv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svg"/><Relationship Id="rId19" Type="http://schemas.openxmlformats.org/officeDocument/2006/relationships/image" Target="../media/image18.pn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232678" y="7491599"/>
            <a:ext cx="5164796" cy="4780755"/>
          </a:xfrm>
          <a:custGeom>
            <a:avLst/>
            <a:gdLst/>
            <a:ahLst/>
            <a:cxnLst/>
            <a:rect l="l" t="t" r="r" b="b"/>
            <a:pathLst>
              <a:path w="5164796" h="4780755">
                <a:moveTo>
                  <a:pt x="0" y="0"/>
                </a:moveTo>
                <a:lnTo>
                  <a:pt x="5164796" y="0"/>
                </a:lnTo>
                <a:lnTo>
                  <a:pt x="5164796" y="4780755"/>
                </a:lnTo>
                <a:lnTo>
                  <a:pt x="0" y="478075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13000"/>
            </a:blip>
            <a:stretch>
              <a:fillRect r="-222544" b="-31998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3" name="Group 3"/>
          <p:cNvGrpSpPr/>
          <p:nvPr/>
        </p:nvGrpSpPr>
        <p:grpSpPr>
          <a:xfrm>
            <a:off x="167237" y="2881332"/>
            <a:ext cx="3363318" cy="2661080"/>
            <a:chOff x="0" y="0"/>
            <a:chExt cx="5104958" cy="403907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104958" cy="4039077"/>
            </a:xfrm>
            <a:custGeom>
              <a:avLst/>
              <a:gdLst/>
              <a:ahLst/>
              <a:cxnLst/>
              <a:rect l="l" t="t" r="r" b="b"/>
              <a:pathLst>
                <a:path w="5104958" h="4039077">
                  <a:moveTo>
                    <a:pt x="32226" y="0"/>
                  </a:moveTo>
                  <a:lnTo>
                    <a:pt x="5072731" y="0"/>
                  </a:lnTo>
                  <a:cubicBezTo>
                    <a:pt x="5090530" y="0"/>
                    <a:pt x="5104958" y="14428"/>
                    <a:pt x="5104958" y="32226"/>
                  </a:cubicBezTo>
                  <a:lnTo>
                    <a:pt x="5104958" y="4006850"/>
                  </a:lnTo>
                  <a:cubicBezTo>
                    <a:pt x="5104958" y="4024649"/>
                    <a:pt x="5090530" y="4039077"/>
                    <a:pt x="5072731" y="4039077"/>
                  </a:cubicBezTo>
                  <a:lnTo>
                    <a:pt x="32226" y="4039077"/>
                  </a:lnTo>
                  <a:cubicBezTo>
                    <a:pt x="14428" y="4039077"/>
                    <a:pt x="0" y="4024649"/>
                    <a:pt x="0" y="4006850"/>
                  </a:cubicBezTo>
                  <a:lnTo>
                    <a:pt x="0" y="32226"/>
                  </a:lnTo>
                  <a:cubicBezTo>
                    <a:pt x="0" y="14428"/>
                    <a:pt x="14428" y="0"/>
                    <a:pt x="32226" y="0"/>
                  </a:cubicBezTo>
                  <a:close/>
                </a:path>
              </a:pathLst>
            </a:custGeom>
            <a:ln w="47625" cap="sq">
              <a:solidFill>
                <a:srgbClr val="53646B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5104958" cy="4048602"/>
            </a:xfrm>
            <a:prstGeom prst="rect">
              <a:avLst/>
            </a:prstGeom>
          </p:spPr>
          <p:txBody>
            <a:bodyPr lIns="11667" tIns="11667" rIns="11667" bIns="11667" rtlCol="0" anchor="ctr"/>
            <a:lstStyle/>
            <a:p>
              <a:pPr algn="just">
                <a:lnSpc>
                  <a:spcPts val="473"/>
                </a:lnSpc>
              </a:pPr>
              <a:r>
                <a:rPr lang="en-US" sz="337">
                  <a:solidFill>
                    <a:srgbClr val="000000"/>
                  </a:solidFill>
                  <a:latin typeface="Norwester"/>
                  <a:ea typeface="Norwester"/>
                  <a:cs typeface="Norwester"/>
                  <a:sym typeface="Norwester"/>
                </a:rPr>
                <a:t> </a:t>
              </a:r>
              <a:r>
                <a:rPr lang="en-US" sz="337">
                  <a:solidFill>
                    <a:srgbClr val="C1C1C1"/>
                  </a:solidFill>
                  <a:latin typeface="Norwester"/>
                  <a:ea typeface="Norwester"/>
                  <a:cs typeface="Norwester"/>
                  <a:sym typeface="Norwester"/>
                </a:rPr>
                <a:t> 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26250" y="-18092"/>
            <a:ext cx="7560000" cy="2012850"/>
          </a:xfrm>
          <a:custGeom>
            <a:avLst/>
            <a:gdLst/>
            <a:ahLst/>
            <a:cxnLst/>
            <a:rect l="l" t="t" r="r" b="b"/>
            <a:pathLst>
              <a:path w="7560000" h="2012850">
                <a:moveTo>
                  <a:pt x="0" y="0"/>
                </a:moveTo>
                <a:lnTo>
                  <a:pt x="7560000" y="0"/>
                </a:lnTo>
                <a:lnTo>
                  <a:pt x="7560000" y="2012850"/>
                </a:lnTo>
                <a:lnTo>
                  <a:pt x="0" y="201285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7" name="Group 7"/>
          <p:cNvGrpSpPr/>
          <p:nvPr/>
        </p:nvGrpSpPr>
        <p:grpSpPr>
          <a:xfrm>
            <a:off x="167237" y="1769387"/>
            <a:ext cx="7189684" cy="1022834"/>
            <a:chOff x="0" y="0"/>
            <a:chExt cx="10912745" cy="155249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912746" cy="1552492"/>
            </a:xfrm>
            <a:custGeom>
              <a:avLst/>
              <a:gdLst/>
              <a:ahLst/>
              <a:cxnLst/>
              <a:rect l="l" t="t" r="r" b="b"/>
              <a:pathLst>
                <a:path w="10912746" h="1552492">
                  <a:moveTo>
                    <a:pt x="11845" y="0"/>
                  </a:moveTo>
                  <a:lnTo>
                    <a:pt x="10900901" y="0"/>
                  </a:lnTo>
                  <a:cubicBezTo>
                    <a:pt x="10907443" y="0"/>
                    <a:pt x="10912746" y="5303"/>
                    <a:pt x="10912746" y="11845"/>
                  </a:cubicBezTo>
                  <a:lnTo>
                    <a:pt x="10912746" y="1540647"/>
                  </a:lnTo>
                  <a:cubicBezTo>
                    <a:pt x="10912746" y="1543789"/>
                    <a:pt x="10911498" y="1546802"/>
                    <a:pt x="10909276" y="1549023"/>
                  </a:cubicBezTo>
                  <a:cubicBezTo>
                    <a:pt x="10907055" y="1551244"/>
                    <a:pt x="10904042" y="1552492"/>
                    <a:pt x="10900901" y="1552492"/>
                  </a:cubicBezTo>
                  <a:lnTo>
                    <a:pt x="11845" y="1552492"/>
                  </a:lnTo>
                  <a:cubicBezTo>
                    <a:pt x="5303" y="1552492"/>
                    <a:pt x="0" y="1547189"/>
                    <a:pt x="0" y="1540647"/>
                  </a:cubicBezTo>
                  <a:lnTo>
                    <a:pt x="0" y="11845"/>
                  </a:lnTo>
                  <a:cubicBezTo>
                    <a:pt x="0" y="5303"/>
                    <a:pt x="5303" y="0"/>
                    <a:pt x="11845" y="0"/>
                  </a:cubicBezTo>
                  <a:close/>
                </a:path>
              </a:pathLst>
            </a:custGeom>
            <a:ln w="47625" cap="sq">
              <a:solidFill>
                <a:srgbClr val="53646B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10912745" cy="1562017"/>
            </a:xfrm>
            <a:prstGeom prst="rect">
              <a:avLst/>
            </a:prstGeom>
          </p:spPr>
          <p:txBody>
            <a:bodyPr lIns="11667" tIns="11667" rIns="11667" bIns="11667" rtlCol="0" anchor="ctr"/>
            <a:lstStyle/>
            <a:p>
              <a:pPr algn="just">
                <a:lnSpc>
                  <a:spcPts val="473"/>
                </a:lnSpc>
              </a:pPr>
              <a:r>
                <a:rPr lang="en-US" sz="337">
                  <a:solidFill>
                    <a:srgbClr val="000000"/>
                  </a:solidFill>
                  <a:latin typeface="Norwester"/>
                  <a:ea typeface="Norwester"/>
                  <a:cs typeface="Norwester"/>
                  <a:sym typeface="Norwester"/>
                </a:rPr>
                <a:t> </a:t>
              </a:r>
              <a:r>
                <a:rPr lang="en-US" sz="337">
                  <a:solidFill>
                    <a:srgbClr val="C1C1C1"/>
                  </a:solidFill>
                  <a:latin typeface="Norwester"/>
                  <a:ea typeface="Norwester"/>
                  <a:cs typeface="Norwester"/>
                  <a:sym typeface="Norwester"/>
                </a:rPr>
                <a:t> 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01897" y="5628137"/>
            <a:ext cx="7120362" cy="3380183"/>
            <a:chOff x="0" y="0"/>
            <a:chExt cx="10807527" cy="513055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0807527" cy="5130557"/>
            </a:xfrm>
            <a:custGeom>
              <a:avLst/>
              <a:gdLst/>
              <a:ahLst/>
              <a:cxnLst/>
              <a:rect l="l" t="t" r="r" b="b"/>
              <a:pathLst>
                <a:path w="10807527" h="5130557">
                  <a:moveTo>
                    <a:pt x="11960" y="0"/>
                  </a:moveTo>
                  <a:lnTo>
                    <a:pt x="10795567" y="0"/>
                  </a:lnTo>
                  <a:cubicBezTo>
                    <a:pt x="10798739" y="0"/>
                    <a:pt x="10801781" y="1260"/>
                    <a:pt x="10804024" y="3503"/>
                  </a:cubicBezTo>
                  <a:cubicBezTo>
                    <a:pt x="10806267" y="5746"/>
                    <a:pt x="10807527" y="8788"/>
                    <a:pt x="10807527" y="11960"/>
                  </a:cubicBezTo>
                  <a:lnTo>
                    <a:pt x="10807527" y="5118596"/>
                  </a:lnTo>
                  <a:cubicBezTo>
                    <a:pt x="10807527" y="5121768"/>
                    <a:pt x="10806267" y="5124810"/>
                    <a:pt x="10804024" y="5127054"/>
                  </a:cubicBezTo>
                  <a:cubicBezTo>
                    <a:pt x="10801781" y="5129297"/>
                    <a:pt x="10798739" y="5130557"/>
                    <a:pt x="10795567" y="5130557"/>
                  </a:cubicBezTo>
                  <a:lnTo>
                    <a:pt x="11960" y="5130557"/>
                  </a:lnTo>
                  <a:cubicBezTo>
                    <a:pt x="8788" y="5130557"/>
                    <a:pt x="5746" y="5129297"/>
                    <a:pt x="3503" y="5127054"/>
                  </a:cubicBezTo>
                  <a:cubicBezTo>
                    <a:pt x="1260" y="5124810"/>
                    <a:pt x="0" y="5121768"/>
                    <a:pt x="0" y="5118596"/>
                  </a:cubicBezTo>
                  <a:lnTo>
                    <a:pt x="0" y="11960"/>
                  </a:lnTo>
                  <a:cubicBezTo>
                    <a:pt x="0" y="8788"/>
                    <a:pt x="1260" y="5746"/>
                    <a:pt x="3503" y="3503"/>
                  </a:cubicBezTo>
                  <a:cubicBezTo>
                    <a:pt x="5746" y="1260"/>
                    <a:pt x="8788" y="0"/>
                    <a:pt x="11960" y="0"/>
                  </a:cubicBezTo>
                  <a:close/>
                </a:path>
              </a:pathLst>
            </a:custGeom>
            <a:ln w="47625" cap="sq">
              <a:solidFill>
                <a:srgbClr val="53646B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9525"/>
              <a:ext cx="10807527" cy="5140082"/>
            </a:xfrm>
            <a:prstGeom prst="rect">
              <a:avLst/>
            </a:prstGeom>
          </p:spPr>
          <p:txBody>
            <a:bodyPr lIns="11667" tIns="11667" rIns="11667" bIns="11667" rtlCol="0" anchor="ctr"/>
            <a:lstStyle/>
            <a:p>
              <a:pPr algn="just">
                <a:lnSpc>
                  <a:spcPts val="473"/>
                </a:lnSpc>
              </a:pPr>
              <a:r>
                <a:rPr lang="en-US" sz="337">
                  <a:solidFill>
                    <a:srgbClr val="000000"/>
                  </a:solidFill>
                  <a:latin typeface="Norwester"/>
                  <a:ea typeface="Norwester"/>
                  <a:cs typeface="Norwester"/>
                  <a:sym typeface="Norwester"/>
                </a:rPr>
                <a:t> </a:t>
              </a:r>
              <a:r>
                <a:rPr lang="en-US" sz="337">
                  <a:solidFill>
                    <a:srgbClr val="C1C1C1"/>
                  </a:solidFill>
                  <a:latin typeface="Norwester"/>
                  <a:ea typeface="Norwester"/>
                  <a:cs typeface="Norwester"/>
                  <a:sym typeface="Norwester"/>
                </a:rPr>
                <a:t> 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 rot="-794204">
            <a:off x="3007180" y="463272"/>
            <a:ext cx="4354471" cy="463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7"/>
              </a:lnSpc>
            </a:pPr>
            <a:r>
              <a:rPr lang="en-US" sz="5435">
                <a:solidFill>
                  <a:srgbClr val="FFFFFF"/>
                </a:solidFill>
                <a:latin typeface="Handy Casual"/>
                <a:ea typeface="Handy Casual"/>
                <a:cs typeface="Handy Casual"/>
                <a:sym typeface="Handy Casual"/>
              </a:rPr>
              <a:t>OUR ‘WHY’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02140" y="1873854"/>
            <a:ext cx="1696477" cy="578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696"/>
              </a:lnSpc>
            </a:pPr>
            <a:r>
              <a:rPr lang="en-US" sz="3980">
                <a:solidFill>
                  <a:srgbClr val="000000"/>
                </a:solidFill>
                <a:latin typeface="Tall"/>
                <a:ea typeface="Tall"/>
                <a:cs typeface="Tall"/>
                <a:sym typeface="Tall"/>
              </a:rPr>
              <a:t>school name: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02140" y="2992246"/>
            <a:ext cx="2930538" cy="406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62"/>
              </a:lnSpc>
            </a:pPr>
            <a:r>
              <a:rPr lang="en-US" sz="2680">
                <a:solidFill>
                  <a:srgbClr val="000000"/>
                </a:solidFill>
                <a:latin typeface="Tall"/>
                <a:ea typeface="Tall"/>
                <a:cs typeface="Tall"/>
                <a:sym typeface="Tall"/>
              </a:rPr>
              <a:t>the quote we’ve chosen is: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14810" y="5742437"/>
            <a:ext cx="6196261" cy="445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16"/>
              </a:lnSpc>
            </a:pPr>
            <a:r>
              <a:rPr lang="en-US" sz="2980">
                <a:solidFill>
                  <a:srgbClr val="000000"/>
                </a:solidFill>
                <a:latin typeface="Tall"/>
                <a:ea typeface="Tall"/>
                <a:cs typeface="Tall"/>
                <a:sym typeface="Tall"/>
              </a:rPr>
              <a:t>These are our Eco Missions and how they link to our why: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67237" y="916816"/>
            <a:ext cx="652546" cy="652546"/>
            <a:chOff x="0" y="0"/>
            <a:chExt cx="870061" cy="870061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870061" cy="870061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95C63E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0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156005" y="155073"/>
              <a:ext cx="558052" cy="558052"/>
              <a:chOff x="0" y="0"/>
              <a:chExt cx="812800" cy="812800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EFEFE"/>
              </a:solidFill>
              <a:ln w="19050" cap="sq">
                <a:solidFill>
                  <a:srgbClr val="000000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00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24" name="Freeform 24"/>
            <p:cNvSpPr/>
            <p:nvPr/>
          </p:nvSpPr>
          <p:spPr>
            <a:xfrm>
              <a:off x="42579" y="455617"/>
              <a:ext cx="63777" cy="63777"/>
            </a:xfrm>
            <a:custGeom>
              <a:avLst/>
              <a:gdLst/>
              <a:ahLst/>
              <a:cxnLst/>
              <a:rect l="l" t="t" r="r" b="b"/>
              <a:pathLst>
                <a:path w="63777" h="63777">
                  <a:moveTo>
                    <a:pt x="0" y="0"/>
                  </a:moveTo>
                  <a:lnTo>
                    <a:pt x="63777" y="0"/>
                  </a:lnTo>
                  <a:lnTo>
                    <a:pt x="63777" y="63777"/>
                  </a:lnTo>
                  <a:lnTo>
                    <a:pt x="0" y="63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24549" y="-6305"/>
              <a:ext cx="820963" cy="4581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81"/>
                </a:lnSpc>
              </a:pPr>
              <a:r>
                <a:rPr lang="en-US" sz="629" b="1">
                  <a:solidFill>
                    <a:srgbClr val="000000"/>
                  </a:solidFill>
                  <a:latin typeface="Telegraf Bold"/>
                  <a:ea typeface="Telegraf Bold"/>
                  <a:cs typeface="Telegraf Bold"/>
                  <a:sym typeface="Telegraf Bold"/>
                </a:rPr>
                <a:t>LIVING LAUDATO SI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763705" y="455617"/>
              <a:ext cx="63777" cy="63777"/>
            </a:xfrm>
            <a:custGeom>
              <a:avLst/>
              <a:gdLst/>
              <a:ahLst/>
              <a:cxnLst/>
              <a:rect l="l" t="t" r="r" b="b"/>
              <a:pathLst>
                <a:path w="63777" h="63777">
                  <a:moveTo>
                    <a:pt x="0" y="0"/>
                  </a:moveTo>
                  <a:lnTo>
                    <a:pt x="63777" y="0"/>
                  </a:lnTo>
                  <a:lnTo>
                    <a:pt x="63777" y="63777"/>
                  </a:lnTo>
                  <a:lnTo>
                    <a:pt x="0" y="6377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5228" y="516947"/>
              <a:ext cx="759606" cy="3200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68"/>
                </a:lnSpc>
              </a:pPr>
              <a:r>
                <a:rPr lang="en-US" sz="192" spc="110">
                  <a:solidFill>
                    <a:srgbClr val="000000"/>
                  </a:solidFill>
                  <a:latin typeface="DM Sans"/>
                  <a:ea typeface="DM Sans"/>
                  <a:cs typeface="DM Sans"/>
                  <a:sym typeface="DM Sans"/>
                </a:rPr>
                <a:t>CARING FOR OUR COMMON HOME</a:t>
              </a:r>
            </a:p>
          </p:txBody>
        </p:sp>
        <p:sp>
          <p:nvSpPr>
            <p:cNvPr id="28" name="Freeform 28"/>
            <p:cNvSpPr/>
            <p:nvPr/>
          </p:nvSpPr>
          <p:spPr>
            <a:xfrm>
              <a:off x="188211" y="190578"/>
              <a:ext cx="493640" cy="491171"/>
            </a:xfrm>
            <a:custGeom>
              <a:avLst/>
              <a:gdLst/>
              <a:ahLst/>
              <a:cxnLst/>
              <a:rect l="l" t="t" r="r" b="b"/>
              <a:pathLst>
                <a:path w="493640" h="491171">
                  <a:moveTo>
                    <a:pt x="0" y="0"/>
                  </a:moveTo>
                  <a:lnTo>
                    <a:pt x="493639" y="0"/>
                  </a:lnTo>
                  <a:lnTo>
                    <a:pt x="493639" y="491171"/>
                  </a:lnTo>
                  <a:lnTo>
                    <a:pt x="0" y="4911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351533" y="125398"/>
            <a:ext cx="1294168" cy="1294168"/>
            <a:chOff x="0" y="0"/>
            <a:chExt cx="1725558" cy="1725558"/>
          </a:xfrm>
        </p:grpSpPr>
        <p:grpSp>
          <p:nvGrpSpPr>
            <p:cNvPr id="30" name="Group 30"/>
            <p:cNvGrpSpPr/>
            <p:nvPr/>
          </p:nvGrpSpPr>
          <p:grpSpPr>
            <a:xfrm>
              <a:off x="0" y="0"/>
              <a:ext cx="1725558" cy="1725558"/>
              <a:chOff x="0" y="0"/>
              <a:chExt cx="812800" cy="81280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0A6016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76200" y="57150"/>
                <a:ext cx="660400" cy="6794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260"/>
                  </a:lnSpc>
                  <a:spcBef>
                    <a:spcPct val="0"/>
                  </a:spcBef>
                </a:pPr>
                <a:endParaRPr/>
              </a:p>
            </p:txBody>
          </p:sp>
        </p:grpSp>
        <p:sp>
          <p:nvSpPr>
            <p:cNvPr id="33" name="Freeform 33"/>
            <p:cNvSpPr/>
            <p:nvPr/>
          </p:nvSpPr>
          <p:spPr>
            <a:xfrm flipH="1">
              <a:off x="65663" y="902156"/>
              <a:ext cx="525335" cy="218014"/>
            </a:xfrm>
            <a:custGeom>
              <a:avLst/>
              <a:gdLst/>
              <a:ahLst/>
              <a:cxnLst/>
              <a:rect l="l" t="t" r="r" b="b"/>
              <a:pathLst>
                <a:path w="525335" h="218014">
                  <a:moveTo>
                    <a:pt x="525335" y="0"/>
                  </a:moveTo>
                  <a:lnTo>
                    <a:pt x="0" y="0"/>
                  </a:lnTo>
                  <a:lnTo>
                    <a:pt x="0" y="218014"/>
                  </a:lnTo>
                  <a:lnTo>
                    <a:pt x="525335" y="218014"/>
                  </a:lnTo>
                  <a:lnTo>
                    <a:pt x="525335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34" name="Freeform 34"/>
            <p:cNvSpPr/>
            <p:nvPr/>
          </p:nvSpPr>
          <p:spPr>
            <a:xfrm flipH="1">
              <a:off x="113976" y="1154947"/>
              <a:ext cx="525335" cy="218014"/>
            </a:xfrm>
            <a:custGeom>
              <a:avLst/>
              <a:gdLst/>
              <a:ahLst/>
              <a:cxnLst/>
              <a:rect l="l" t="t" r="r" b="b"/>
              <a:pathLst>
                <a:path w="525335" h="218014">
                  <a:moveTo>
                    <a:pt x="525335" y="0"/>
                  </a:moveTo>
                  <a:lnTo>
                    <a:pt x="0" y="0"/>
                  </a:lnTo>
                  <a:lnTo>
                    <a:pt x="0" y="218014"/>
                  </a:lnTo>
                  <a:lnTo>
                    <a:pt x="525335" y="218014"/>
                  </a:lnTo>
                  <a:lnTo>
                    <a:pt x="525335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35" name="Freeform 35"/>
            <p:cNvSpPr/>
            <p:nvPr/>
          </p:nvSpPr>
          <p:spPr>
            <a:xfrm>
              <a:off x="1274660" y="683363"/>
              <a:ext cx="450897" cy="775738"/>
            </a:xfrm>
            <a:custGeom>
              <a:avLst/>
              <a:gdLst/>
              <a:ahLst/>
              <a:cxnLst/>
              <a:rect l="l" t="t" r="r" b="b"/>
              <a:pathLst>
                <a:path w="450897" h="775738">
                  <a:moveTo>
                    <a:pt x="0" y="0"/>
                  </a:moveTo>
                  <a:lnTo>
                    <a:pt x="450898" y="0"/>
                  </a:lnTo>
                  <a:lnTo>
                    <a:pt x="450898" y="775738"/>
                  </a:lnTo>
                  <a:lnTo>
                    <a:pt x="0" y="7757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36" name="Freeform 36"/>
            <p:cNvSpPr/>
            <p:nvPr/>
          </p:nvSpPr>
          <p:spPr>
            <a:xfrm>
              <a:off x="107859" y="177567"/>
              <a:ext cx="1509840" cy="505796"/>
            </a:xfrm>
            <a:custGeom>
              <a:avLst/>
              <a:gdLst/>
              <a:ahLst/>
              <a:cxnLst/>
              <a:rect l="l" t="t" r="r" b="b"/>
              <a:pathLst>
                <a:path w="1509840" h="505796">
                  <a:moveTo>
                    <a:pt x="0" y="0"/>
                  </a:moveTo>
                  <a:lnTo>
                    <a:pt x="1509840" y="0"/>
                  </a:lnTo>
                  <a:lnTo>
                    <a:pt x="1509840" y="505796"/>
                  </a:lnTo>
                  <a:lnTo>
                    <a:pt x="0" y="5057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37" name="Freeform 37"/>
            <p:cNvSpPr/>
            <p:nvPr/>
          </p:nvSpPr>
          <p:spPr>
            <a:xfrm>
              <a:off x="422165" y="283023"/>
              <a:ext cx="881229" cy="1159511"/>
            </a:xfrm>
            <a:custGeom>
              <a:avLst/>
              <a:gdLst/>
              <a:ahLst/>
              <a:cxnLst/>
              <a:rect l="l" t="t" r="r" b="b"/>
              <a:pathLst>
                <a:path w="881229" h="1159511">
                  <a:moveTo>
                    <a:pt x="0" y="0"/>
                  </a:moveTo>
                  <a:lnTo>
                    <a:pt x="881228" y="0"/>
                  </a:lnTo>
                  <a:lnTo>
                    <a:pt x="881228" y="1159512"/>
                  </a:lnTo>
                  <a:lnTo>
                    <a:pt x="0" y="115951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38" name="Freeform 38"/>
            <p:cNvSpPr/>
            <p:nvPr/>
          </p:nvSpPr>
          <p:spPr>
            <a:xfrm>
              <a:off x="422165" y="867360"/>
              <a:ext cx="881229" cy="575175"/>
            </a:xfrm>
            <a:custGeom>
              <a:avLst/>
              <a:gdLst/>
              <a:ahLst/>
              <a:cxnLst/>
              <a:rect l="l" t="t" r="r" b="b"/>
              <a:pathLst>
                <a:path w="881229" h="575175">
                  <a:moveTo>
                    <a:pt x="0" y="0"/>
                  </a:moveTo>
                  <a:lnTo>
                    <a:pt x="881228" y="0"/>
                  </a:lnTo>
                  <a:lnTo>
                    <a:pt x="881228" y="575175"/>
                  </a:lnTo>
                  <a:lnTo>
                    <a:pt x="0" y="5751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t="-101592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39" name="Freeform 39"/>
            <p:cNvSpPr/>
            <p:nvPr/>
          </p:nvSpPr>
          <p:spPr>
            <a:xfrm>
              <a:off x="337871" y="839873"/>
              <a:ext cx="1049815" cy="714656"/>
            </a:xfrm>
            <a:custGeom>
              <a:avLst/>
              <a:gdLst/>
              <a:ahLst/>
              <a:cxnLst/>
              <a:rect l="l" t="t" r="r" b="b"/>
              <a:pathLst>
                <a:path w="1049815" h="714656">
                  <a:moveTo>
                    <a:pt x="0" y="0"/>
                  </a:moveTo>
                  <a:lnTo>
                    <a:pt x="1049816" y="0"/>
                  </a:lnTo>
                  <a:lnTo>
                    <a:pt x="1049816" y="714656"/>
                  </a:lnTo>
                  <a:lnTo>
                    <a:pt x="0" y="71465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 t="-63478" b="-52945"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0" name="Freeform 40"/>
            <p:cNvSpPr/>
            <p:nvPr/>
          </p:nvSpPr>
          <p:spPr>
            <a:xfrm>
              <a:off x="639311" y="590446"/>
              <a:ext cx="445943" cy="316619"/>
            </a:xfrm>
            <a:custGeom>
              <a:avLst/>
              <a:gdLst/>
              <a:ahLst/>
              <a:cxnLst/>
              <a:rect l="l" t="t" r="r" b="b"/>
              <a:pathLst>
                <a:path w="445943" h="316619">
                  <a:moveTo>
                    <a:pt x="0" y="0"/>
                  </a:moveTo>
                  <a:lnTo>
                    <a:pt x="445943" y="0"/>
                  </a:lnTo>
                  <a:lnTo>
                    <a:pt x="445943" y="316620"/>
                  </a:lnTo>
                  <a:lnTo>
                    <a:pt x="0" y="3166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1" name="Freeform 41"/>
            <p:cNvSpPr/>
            <p:nvPr/>
          </p:nvSpPr>
          <p:spPr>
            <a:xfrm>
              <a:off x="523936" y="135075"/>
              <a:ext cx="677685" cy="490475"/>
            </a:xfrm>
            <a:custGeom>
              <a:avLst/>
              <a:gdLst/>
              <a:ahLst/>
              <a:cxnLst/>
              <a:rect l="l" t="t" r="r" b="b"/>
              <a:pathLst>
                <a:path w="677685" h="490475">
                  <a:moveTo>
                    <a:pt x="0" y="0"/>
                  </a:moveTo>
                  <a:lnTo>
                    <a:pt x="677686" y="0"/>
                  </a:lnTo>
                  <a:lnTo>
                    <a:pt x="677686" y="490474"/>
                  </a:lnTo>
                  <a:lnTo>
                    <a:pt x="0" y="4904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2" name="Freeform 42"/>
            <p:cNvSpPr/>
            <p:nvPr/>
          </p:nvSpPr>
          <p:spPr>
            <a:xfrm>
              <a:off x="186299" y="547370"/>
              <a:ext cx="402771" cy="402771"/>
            </a:xfrm>
            <a:custGeom>
              <a:avLst/>
              <a:gdLst/>
              <a:ahLst/>
              <a:cxnLst/>
              <a:rect l="l" t="t" r="r" b="b"/>
              <a:pathLst>
                <a:path w="402771" h="402771">
                  <a:moveTo>
                    <a:pt x="0" y="0"/>
                  </a:moveTo>
                  <a:lnTo>
                    <a:pt x="402771" y="0"/>
                  </a:lnTo>
                  <a:lnTo>
                    <a:pt x="402771" y="402771"/>
                  </a:lnTo>
                  <a:lnTo>
                    <a:pt x="0" y="4027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3" name="Freeform 43"/>
            <p:cNvSpPr/>
            <p:nvPr/>
          </p:nvSpPr>
          <p:spPr>
            <a:xfrm flipH="1">
              <a:off x="1154173" y="590446"/>
              <a:ext cx="342057" cy="342057"/>
            </a:xfrm>
            <a:custGeom>
              <a:avLst/>
              <a:gdLst/>
              <a:ahLst/>
              <a:cxnLst/>
              <a:rect l="l" t="t" r="r" b="b"/>
              <a:pathLst>
                <a:path w="342057" h="342057">
                  <a:moveTo>
                    <a:pt x="342058" y="0"/>
                  </a:moveTo>
                  <a:lnTo>
                    <a:pt x="0" y="0"/>
                  </a:lnTo>
                  <a:lnTo>
                    <a:pt x="0" y="342058"/>
                  </a:lnTo>
                  <a:lnTo>
                    <a:pt x="342058" y="342058"/>
                  </a:lnTo>
                  <a:lnTo>
                    <a:pt x="342058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4" name="Freeform 44"/>
            <p:cNvSpPr/>
            <p:nvPr/>
          </p:nvSpPr>
          <p:spPr>
            <a:xfrm flipH="1">
              <a:off x="760189" y="1115169"/>
              <a:ext cx="347799" cy="327366"/>
            </a:xfrm>
            <a:custGeom>
              <a:avLst/>
              <a:gdLst/>
              <a:ahLst/>
              <a:cxnLst/>
              <a:rect l="l" t="t" r="r" b="b"/>
              <a:pathLst>
                <a:path w="347799" h="327366">
                  <a:moveTo>
                    <a:pt x="347799" y="0"/>
                  </a:moveTo>
                  <a:lnTo>
                    <a:pt x="0" y="0"/>
                  </a:lnTo>
                  <a:lnTo>
                    <a:pt x="0" y="327366"/>
                  </a:lnTo>
                  <a:lnTo>
                    <a:pt x="347799" y="327366"/>
                  </a:lnTo>
                  <a:lnTo>
                    <a:pt x="347799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577995" y="1207584"/>
              <a:ext cx="623626" cy="5125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46"/>
                </a:lnSpc>
              </a:pPr>
              <a:r>
                <a:rPr lang="en-US" sz="2104">
                  <a:solidFill>
                    <a:srgbClr val="FFFFFF"/>
                  </a:solidFill>
                  <a:latin typeface="Funtastic"/>
                  <a:ea typeface="Funtastic"/>
                  <a:cs typeface="Funtastic"/>
                  <a:sym typeface="Funtastic"/>
                </a:rPr>
                <a:t>ECO</a:t>
              </a:r>
            </a:p>
          </p:txBody>
        </p:sp>
      </p:grpSp>
      <p:sp>
        <p:nvSpPr>
          <p:cNvPr id="46" name="Freeform 46"/>
          <p:cNvSpPr/>
          <p:nvPr/>
        </p:nvSpPr>
        <p:spPr>
          <a:xfrm>
            <a:off x="158818" y="9006132"/>
            <a:ext cx="1685868" cy="1685868"/>
          </a:xfrm>
          <a:custGeom>
            <a:avLst/>
            <a:gdLst/>
            <a:ahLst/>
            <a:cxnLst/>
            <a:rect l="l" t="t" r="r" b="b"/>
            <a:pathLst>
              <a:path w="1685868" h="1685868">
                <a:moveTo>
                  <a:pt x="0" y="0"/>
                </a:moveTo>
                <a:lnTo>
                  <a:pt x="1685868" y="0"/>
                </a:lnTo>
                <a:lnTo>
                  <a:pt x="1685868" y="1685868"/>
                </a:lnTo>
                <a:lnTo>
                  <a:pt x="0" y="1685868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7" name="Freeform 47"/>
          <p:cNvSpPr/>
          <p:nvPr/>
        </p:nvSpPr>
        <p:spPr>
          <a:xfrm>
            <a:off x="1844686" y="9006132"/>
            <a:ext cx="1685868" cy="1685868"/>
          </a:xfrm>
          <a:custGeom>
            <a:avLst/>
            <a:gdLst/>
            <a:ahLst/>
            <a:cxnLst/>
            <a:rect l="l" t="t" r="r" b="b"/>
            <a:pathLst>
              <a:path w="1685868" h="1685868">
                <a:moveTo>
                  <a:pt x="0" y="0"/>
                </a:moveTo>
                <a:lnTo>
                  <a:pt x="1685869" y="0"/>
                </a:lnTo>
                <a:lnTo>
                  <a:pt x="1685869" y="1685868"/>
                </a:lnTo>
                <a:lnTo>
                  <a:pt x="0" y="1685868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8" name="Freeform 48"/>
          <p:cNvSpPr/>
          <p:nvPr/>
        </p:nvSpPr>
        <p:spPr>
          <a:xfrm>
            <a:off x="3530555" y="9006132"/>
            <a:ext cx="1685868" cy="1685868"/>
          </a:xfrm>
          <a:custGeom>
            <a:avLst/>
            <a:gdLst/>
            <a:ahLst/>
            <a:cxnLst/>
            <a:rect l="l" t="t" r="r" b="b"/>
            <a:pathLst>
              <a:path w="1685868" h="1685868">
                <a:moveTo>
                  <a:pt x="0" y="0"/>
                </a:moveTo>
                <a:lnTo>
                  <a:pt x="1685868" y="0"/>
                </a:lnTo>
                <a:lnTo>
                  <a:pt x="1685868" y="1685868"/>
                </a:lnTo>
                <a:lnTo>
                  <a:pt x="0" y="1685868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49" name="Freeform 49"/>
          <p:cNvSpPr/>
          <p:nvPr/>
        </p:nvSpPr>
        <p:spPr>
          <a:xfrm>
            <a:off x="5289085" y="8934961"/>
            <a:ext cx="1738179" cy="1757039"/>
          </a:xfrm>
          <a:custGeom>
            <a:avLst/>
            <a:gdLst/>
            <a:ahLst/>
            <a:cxnLst/>
            <a:rect l="l" t="t" r="r" b="b"/>
            <a:pathLst>
              <a:path w="1738179" h="1757039">
                <a:moveTo>
                  <a:pt x="0" y="0"/>
                </a:moveTo>
                <a:lnTo>
                  <a:pt x="1738179" y="0"/>
                </a:lnTo>
                <a:lnTo>
                  <a:pt x="1738179" y="1757039"/>
                </a:lnTo>
                <a:lnTo>
                  <a:pt x="0" y="1757039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-542" r="-542"/>
            </a:stretch>
          </a:blipFill>
        </p:spPr>
        <p:txBody>
          <a:bodyPr/>
          <a:lstStyle/>
          <a:p>
            <a:endParaRPr lang="en-GB"/>
          </a:p>
        </p:txBody>
      </p:sp>
      <p:grpSp>
        <p:nvGrpSpPr>
          <p:cNvPr id="50" name="Group 50"/>
          <p:cNvGrpSpPr/>
          <p:nvPr/>
        </p:nvGrpSpPr>
        <p:grpSpPr>
          <a:xfrm>
            <a:off x="3607427" y="2881332"/>
            <a:ext cx="3714833" cy="2661080"/>
            <a:chOff x="0" y="0"/>
            <a:chExt cx="5638500" cy="4039077"/>
          </a:xfrm>
        </p:grpSpPr>
        <p:sp>
          <p:nvSpPr>
            <p:cNvPr id="51" name="Freeform 51"/>
            <p:cNvSpPr/>
            <p:nvPr/>
          </p:nvSpPr>
          <p:spPr>
            <a:xfrm>
              <a:off x="0" y="0"/>
              <a:ext cx="5638500" cy="4039077"/>
            </a:xfrm>
            <a:custGeom>
              <a:avLst/>
              <a:gdLst/>
              <a:ahLst/>
              <a:cxnLst/>
              <a:rect l="l" t="t" r="r" b="b"/>
              <a:pathLst>
                <a:path w="5638500" h="4039077">
                  <a:moveTo>
                    <a:pt x="29177" y="0"/>
                  </a:moveTo>
                  <a:lnTo>
                    <a:pt x="5609323" y="0"/>
                  </a:lnTo>
                  <a:cubicBezTo>
                    <a:pt x="5617061" y="0"/>
                    <a:pt x="5624482" y="3074"/>
                    <a:pt x="5629954" y="8546"/>
                  </a:cubicBezTo>
                  <a:cubicBezTo>
                    <a:pt x="5635426" y="14017"/>
                    <a:pt x="5638500" y="21439"/>
                    <a:pt x="5638500" y="29177"/>
                  </a:cubicBezTo>
                  <a:lnTo>
                    <a:pt x="5638500" y="4009900"/>
                  </a:lnTo>
                  <a:cubicBezTo>
                    <a:pt x="5638500" y="4026014"/>
                    <a:pt x="5625437" y="4039077"/>
                    <a:pt x="5609323" y="4039077"/>
                  </a:cubicBezTo>
                  <a:lnTo>
                    <a:pt x="29177" y="4039077"/>
                  </a:lnTo>
                  <a:cubicBezTo>
                    <a:pt x="13063" y="4039077"/>
                    <a:pt x="0" y="4026014"/>
                    <a:pt x="0" y="4009900"/>
                  </a:cubicBezTo>
                  <a:lnTo>
                    <a:pt x="0" y="29177"/>
                  </a:lnTo>
                  <a:cubicBezTo>
                    <a:pt x="0" y="13063"/>
                    <a:pt x="13063" y="0"/>
                    <a:pt x="29177" y="0"/>
                  </a:cubicBezTo>
                  <a:close/>
                </a:path>
              </a:pathLst>
            </a:custGeom>
            <a:ln w="47625" cap="sq">
              <a:solidFill>
                <a:srgbClr val="53646B"/>
              </a:solidFill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0" y="-9525"/>
              <a:ext cx="5638500" cy="4048602"/>
            </a:xfrm>
            <a:prstGeom prst="rect">
              <a:avLst/>
            </a:prstGeom>
          </p:spPr>
          <p:txBody>
            <a:bodyPr lIns="11667" tIns="11667" rIns="11667" bIns="11667" rtlCol="0" anchor="ctr"/>
            <a:lstStyle/>
            <a:p>
              <a:pPr algn="just">
                <a:lnSpc>
                  <a:spcPts val="473"/>
                </a:lnSpc>
              </a:pPr>
              <a:r>
                <a:rPr lang="en-US" sz="337">
                  <a:solidFill>
                    <a:srgbClr val="000000"/>
                  </a:solidFill>
                  <a:latin typeface="Norwester"/>
                  <a:ea typeface="Norwester"/>
                  <a:cs typeface="Norwester"/>
                  <a:sym typeface="Norwester"/>
                </a:rPr>
                <a:t> </a:t>
              </a:r>
              <a:r>
                <a:rPr lang="en-US" sz="337">
                  <a:solidFill>
                    <a:srgbClr val="C1C1C1"/>
                  </a:solidFill>
                  <a:latin typeface="Norwester"/>
                  <a:ea typeface="Norwester"/>
                  <a:cs typeface="Norwester"/>
                  <a:sym typeface="Norwester"/>
                </a:rPr>
                <a:t> </a:t>
              </a:r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3751154" y="2992246"/>
            <a:ext cx="2930538" cy="406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62"/>
              </a:lnSpc>
            </a:pPr>
            <a:r>
              <a:rPr lang="en-US" sz="2680">
                <a:solidFill>
                  <a:srgbClr val="000000"/>
                </a:solidFill>
                <a:latin typeface="Tall"/>
                <a:ea typeface="Tall"/>
                <a:cs typeface="Tall"/>
                <a:sym typeface="Tall"/>
              </a:rPr>
              <a:t>we’ve chosen this because: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998617" y="1683559"/>
            <a:ext cx="4407063" cy="1090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34"/>
              </a:lnSpc>
            </a:pPr>
            <a:r>
              <a:rPr lang="en-US" sz="6096" dirty="0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Christ the King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302140" y="3446729"/>
            <a:ext cx="3110801" cy="13059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34"/>
              </a:lnSpc>
            </a:pPr>
            <a:r>
              <a:rPr lang="en-US" sz="2696" dirty="0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“Do what you can, and amazing things will happen.”</a:t>
            </a:r>
          </a:p>
          <a:p>
            <a:pPr algn="r">
              <a:lnSpc>
                <a:spcPts val="2534"/>
              </a:lnSpc>
            </a:pPr>
            <a:endParaRPr lang="en-US" sz="2696" dirty="0">
              <a:solidFill>
                <a:srgbClr val="000000"/>
              </a:solidFill>
              <a:latin typeface="Canva Student Font"/>
              <a:ea typeface="Canva Student Font"/>
              <a:cs typeface="Canva Student Font"/>
              <a:sym typeface="Canva Student Font"/>
            </a:endParaRPr>
          </a:p>
          <a:p>
            <a:pPr algn="r">
              <a:lnSpc>
                <a:spcPts val="2534"/>
              </a:lnSpc>
            </a:pPr>
            <a:r>
              <a:rPr lang="en-US" sz="2696" dirty="0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Saint Francis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3412940" y="3346656"/>
            <a:ext cx="3808613" cy="2216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3713" lvl="1" indent="-301857" algn="just">
              <a:lnSpc>
                <a:spcPts val="1929"/>
              </a:lnSpc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We all have a part to play..</a:t>
            </a:r>
          </a:p>
          <a:p>
            <a:pPr algn="just">
              <a:lnSpc>
                <a:spcPts val="1929"/>
              </a:lnSpc>
            </a:pPr>
            <a:endParaRPr lang="en-US" sz="2200" dirty="0">
              <a:solidFill>
                <a:srgbClr val="000000"/>
              </a:solidFill>
              <a:latin typeface="Canva Student Font"/>
              <a:ea typeface="Canva Student Font"/>
              <a:cs typeface="Canva Student Font"/>
              <a:sym typeface="Canva Student Font"/>
            </a:endParaRPr>
          </a:p>
          <a:p>
            <a:pPr marL="603713" lvl="1" indent="-301857" algn="just">
              <a:lnSpc>
                <a:spcPts val="1929"/>
              </a:lnSpc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Small things can make a huge difference.</a:t>
            </a:r>
          </a:p>
          <a:p>
            <a:pPr algn="just">
              <a:lnSpc>
                <a:spcPts val="1929"/>
              </a:lnSpc>
            </a:pPr>
            <a:endParaRPr lang="en-US" sz="2200" dirty="0">
              <a:solidFill>
                <a:srgbClr val="000000"/>
              </a:solidFill>
              <a:latin typeface="Canva Student Font"/>
              <a:ea typeface="Canva Student Font"/>
              <a:cs typeface="Canva Student Font"/>
              <a:sym typeface="Canva Student Font"/>
            </a:endParaRPr>
          </a:p>
          <a:p>
            <a:pPr marL="603713" lvl="1" indent="-301857" algn="just">
              <a:lnSpc>
                <a:spcPts val="1929"/>
              </a:lnSpc>
              <a:buFont typeface="Arial"/>
              <a:buChar char="•"/>
            </a:pPr>
            <a:r>
              <a:rPr lang="en-US" sz="2200" dirty="0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We are stewards of God’s creation, and we need to make amazing things happen so we have a beautiful world to live in.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314810" y="6302457"/>
            <a:ext cx="6906743" cy="2696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860"/>
              </a:lnSpc>
            </a:pPr>
            <a:r>
              <a:rPr lang="en-US" sz="2400" dirty="0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TRAVEL</a:t>
            </a:r>
            <a:endParaRPr lang="en-US" sz="2696" dirty="0">
              <a:solidFill>
                <a:srgbClr val="000000"/>
              </a:solidFill>
              <a:latin typeface="Canva Student Font"/>
              <a:ea typeface="Canva Student Font"/>
              <a:cs typeface="Canva Student Font"/>
              <a:sym typeface="Canva Student Font"/>
            </a:endParaRPr>
          </a:p>
          <a:p>
            <a:pPr marL="582124" lvl="1" indent="-291062" algn="just">
              <a:lnSpc>
                <a:spcPts val="1860"/>
              </a:lnSpc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Encourage everyone to travel to and from school in more eco-friendly ways. If we all did this we would have wonderful clean air.</a:t>
            </a:r>
          </a:p>
          <a:p>
            <a:pPr algn="just">
              <a:lnSpc>
                <a:spcPts val="1860"/>
              </a:lnSpc>
            </a:pPr>
            <a:endParaRPr lang="en-US" sz="2696" dirty="0">
              <a:solidFill>
                <a:srgbClr val="000000"/>
              </a:solidFill>
              <a:latin typeface="Canva Student Font"/>
              <a:ea typeface="Canva Student Font"/>
              <a:cs typeface="Canva Student Font"/>
              <a:sym typeface="Canva Student Font"/>
            </a:endParaRPr>
          </a:p>
          <a:p>
            <a:pPr algn="just">
              <a:lnSpc>
                <a:spcPts val="1860"/>
              </a:lnSpc>
            </a:pPr>
            <a:r>
              <a:rPr lang="en-US" sz="2400" dirty="0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ENERGY</a:t>
            </a:r>
          </a:p>
          <a:p>
            <a:pPr marL="582124" lvl="1" indent="-291062" algn="just">
              <a:lnSpc>
                <a:spcPts val="1860"/>
              </a:lnSpc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Participate in ‘Earth Day’ by having a switch off day where we will try to not use electrical things. We can all do what we can in any small way possible.</a:t>
            </a:r>
          </a:p>
          <a:p>
            <a:pPr algn="just">
              <a:lnSpc>
                <a:spcPts val="1860"/>
              </a:lnSpc>
            </a:pPr>
            <a:endParaRPr lang="en-US" sz="2696" dirty="0">
              <a:solidFill>
                <a:srgbClr val="000000"/>
              </a:solidFill>
              <a:latin typeface="Canva Student Font"/>
              <a:ea typeface="Canva Student Font"/>
              <a:cs typeface="Canva Student Font"/>
              <a:sym typeface="Canva Student Font"/>
            </a:endParaRPr>
          </a:p>
          <a:p>
            <a:pPr algn="just">
              <a:lnSpc>
                <a:spcPts val="1860"/>
              </a:lnSpc>
            </a:pPr>
            <a:r>
              <a:rPr lang="en-US" sz="2400" dirty="0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NATURE</a:t>
            </a:r>
            <a:endParaRPr lang="en-US" sz="2696" dirty="0">
              <a:solidFill>
                <a:srgbClr val="000000"/>
              </a:solidFill>
              <a:latin typeface="Canva Student Font"/>
              <a:ea typeface="Canva Student Font"/>
              <a:cs typeface="Canva Student Font"/>
              <a:sym typeface="Canva Student Font"/>
            </a:endParaRPr>
          </a:p>
          <a:p>
            <a:pPr marL="582124" lvl="1" indent="-291062" algn="just">
              <a:lnSpc>
                <a:spcPts val="1860"/>
              </a:lnSpc>
              <a:buFont typeface="Arial"/>
              <a:buChar char="•"/>
            </a:pPr>
            <a:r>
              <a:rPr lang="en-US" sz="2000" dirty="0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Planting flowers for our wildlife and to clean our air. Flowers and plants are amazing and this </a:t>
            </a:r>
            <a:r>
              <a:rPr lang="en-US" sz="2000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small thing </a:t>
            </a:r>
            <a:r>
              <a:rPr lang="en-US" sz="2000" dirty="0">
                <a:solidFill>
                  <a:srgbClr val="000000"/>
                </a:solidFill>
                <a:latin typeface="Canva Student Font"/>
                <a:ea typeface="Canva Student Font"/>
                <a:cs typeface="Canva Student Font"/>
                <a:sym typeface="Canva Student Font"/>
              </a:rPr>
              <a:t>will let other amazing things happen too.</a:t>
            </a:r>
          </a:p>
        </p:txBody>
      </p:sp>
      <p:sp>
        <p:nvSpPr>
          <p:cNvPr id="58" name="TextBox 58"/>
          <p:cNvSpPr txBox="1"/>
          <p:nvPr/>
        </p:nvSpPr>
        <p:spPr>
          <a:xfrm rot="387903">
            <a:off x="5530189" y="1399139"/>
            <a:ext cx="3649537" cy="3668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63"/>
              </a:lnSpc>
            </a:pPr>
            <a:r>
              <a:rPr lang="en-US" sz="4927" dirty="0">
                <a:solidFill>
                  <a:srgbClr val="FFFFFF"/>
                </a:solidFill>
                <a:latin typeface="Handy Casual"/>
                <a:ea typeface="Handy Casual"/>
                <a:cs typeface="Handy Casual"/>
                <a:sym typeface="Handy Casual"/>
              </a:rPr>
              <a:t>26/27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EC97EC11B7D6143B38F92B2B36A411E" ma:contentTypeVersion="22" ma:contentTypeDescription="Create a new document." ma:contentTypeScope="" ma:versionID="268e3d2c35927553b4998ea8b80191ac">
  <xsd:schema xmlns:xsd="http://www.w3.org/2001/XMLSchema" xmlns:xs="http://www.w3.org/2001/XMLSchema" xmlns:p="http://schemas.microsoft.com/office/2006/metadata/properties" xmlns:ns2="c04dfa08-81d8-4694-a879-c0d7f3a651f0" xmlns:ns3="95af8d1d-a842-4612-8730-51a47d7f21d3" targetNamespace="http://schemas.microsoft.com/office/2006/metadata/properties" ma:root="true" ma:fieldsID="9039255815a86d195609f6e71419b5ad" ns2:_="" ns3:_="">
    <xsd:import namespace="c04dfa08-81d8-4694-a879-c0d7f3a651f0"/>
    <xsd:import namespace="95af8d1d-a842-4612-8730-51a47d7f21d3"/>
    <xsd:element name="properties">
      <xsd:complexType>
        <xsd:sequence>
          <xsd:element name="documentManagement">
            <xsd:complexType>
              <xsd:all>
                <xsd:element ref="ns2:MigrationWizId" minOccurs="0"/>
                <xsd:element ref="ns2:MigrationWizIdPermissions" minOccurs="0"/>
                <xsd:element ref="ns2:MigrationWizIdVersion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4dfa08-81d8-4694-a879-c0d7f3a651f0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/>
      </xsd:simpleType>
    </xsd:element>
    <xsd:element name="MigrationWizIdPermissions" ma:index="9" nillable="true" ma:displayName="MigrationWizIdPermissions" ma:internalName="MigrationWizIdPermissions">
      <xsd:simpleType>
        <xsd:restriction base="dms:Text"/>
      </xsd:simpleType>
    </xsd:element>
    <xsd:element name="MigrationWizIdVersion" ma:index="10" nillable="true" ma:displayName="MigrationWizIdVersion" ma:internalName="MigrationWizIdVersion">
      <xsd:simpleType>
        <xsd:restriction base="dms:Text"/>
      </xsd:simple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eda33314-abb7-4c07-9d66-bfa8aefd039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af8d1d-a842-4612-8730-51a47d7f21d3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2de4ee94-557c-4944-a4ab-a23f902c649a}" ma:internalName="TaxCatchAll" ma:showField="CatchAllData" ma:web="95af8d1d-a842-4612-8730-51a47d7f21d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igrationWizIdVersion xmlns="c04dfa08-81d8-4694-a879-c0d7f3a651f0" xsi:nil="true"/>
    <MigrationWizId xmlns="c04dfa08-81d8-4694-a879-c0d7f3a651f0" xsi:nil="true"/>
    <MigrationWizIdPermissions xmlns="c04dfa08-81d8-4694-a879-c0d7f3a651f0" xsi:nil="true"/>
    <lcf76f155ced4ddcb4097134ff3c332f xmlns="c04dfa08-81d8-4694-a879-c0d7f3a651f0">
      <Terms xmlns="http://schemas.microsoft.com/office/infopath/2007/PartnerControls"/>
    </lcf76f155ced4ddcb4097134ff3c332f>
    <TaxCatchAll xmlns="95af8d1d-a842-4612-8730-51a47d7f21d3" xsi:nil="true"/>
  </documentManagement>
</p:properties>
</file>

<file path=customXml/itemProps1.xml><?xml version="1.0" encoding="utf-8"?>
<ds:datastoreItem xmlns:ds="http://schemas.openxmlformats.org/officeDocument/2006/customXml" ds:itemID="{184C1469-7F06-4585-A62A-F680D5632D1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0CD1AAB-91B5-4322-B704-BA9460B943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04dfa08-81d8-4694-a879-c0d7f3a651f0"/>
    <ds:schemaRef ds:uri="95af8d1d-a842-4612-8730-51a47d7f21d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71C2AAF-5253-4C5C-B2D6-5F8D9D6017DB}">
  <ds:schemaRefs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office/infopath/2007/PartnerControls"/>
    <ds:schemaRef ds:uri="http://www.w3.org/XML/1998/namespace"/>
    <ds:schemaRef ds:uri="95af8d1d-a842-4612-8730-51a47d7f21d3"/>
    <ds:schemaRef ds:uri="http://purl.org/dc/dcmitype/"/>
    <ds:schemaRef ds:uri="http://schemas.openxmlformats.org/package/2006/metadata/core-properties"/>
    <ds:schemaRef ds:uri="c04dfa08-81d8-4694-a879-c0d7f3a651f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194</Words>
  <Application>Microsoft Office PowerPoint</Application>
  <PresentationFormat>Custom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Handy Casual</vt:lpstr>
      <vt:lpstr>Canva Student Font</vt:lpstr>
      <vt:lpstr>Arial</vt:lpstr>
      <vt:lpstr>DM Sans</vt:lpstr>
      <vt:lpstr>Norwester</vt:lpstr>
      <vt:lpstr>Funtastic</vt:lpstr>
      <vt:lpstr>Tall</vt:lpstr>
      <vt:lpstr>Calibri</vt:lpstr>
      <vt:lpstr>Telegraf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FORM 25/26</dc:title>
  <cp:lastModifiedBy>K Bayliss</cp:lastModifiedBy>
  <cp:revision>1</cp:revision>
  <cp:lastPrinted>2026-10-09T14:26:48Z</cp:lastPrinted>
  <dcterms:created xsi:type="dcterms:W3CDTF">2006-08-16T00:00:00Z</dcterms:created>
  <dcterms:modified xsi:type="dcterms:W3CDTF">2026-10-09T14:37:16Z</dcterms:modified>
  <dc:identifier>DAHOmP5NcrI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0x0101008EC97EC11B7D6143B38F92B2B36A411E</vt:lpwstr>
  </property>
  <property fmtid="{D5CDD505-2E9C-101B-9397-08002B2CF9AE}" pid="3" name="MediaServiceImageTags">
    <vt:lpwstr/>
  </property>
</Properties>
</file>